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83" autoAdjust="0"/>
    <p:restoredTop sz="94660"/>
  </p:normalViewPr>
  <p:slideViewPr>
    <p:cSldViewPr>
      <p:cViewPr>
        <p:scale>
          <a:sx n="100" d="100"/>
          <a:sy n="100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139E-1D13-4C36-9A64-6D47A4A665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68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64A-C7C5-41A0-B954-63EE57318CC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50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FB9B-AF3E-4E93-A4D4-5D4C5467AC2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83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B78B-A24D-494F-AE03-2D19C05979C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55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09F2-1BDD-4DBF-8C6F-AA32EE30F74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77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8376-5219-4C73-A7CE-CF7A1789042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7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B71F-AED9-4EF3-B469-3EC6C74EE70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50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CB52-3EC0-45F5-B44C-7633EA2D2E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51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4EEA-36E6-4EE0-B930-1E66C32ABF5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80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68-F9D9-4AF7-A73E-01733DD6A20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05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80E1-01BA-4307-A18B-3020D7C5D87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903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93E0-07E8-4CAF-9074-5842DF5A913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5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emf"/><Relationship Id="rId21" Type="http://schemas.openxmlformats.org/officeDocument/2006/relationships/slide" Target="slide12.xml"/><Relationship Id="rId42" Type="http://schemas.openxmlformats.org/officeDocument/2006/relationships/image" Target="../media/image31.png"/><Relationship Id="rId47" Type="http://schemas.openxmlformats.org/officeDocument/2006/relationships/slide" Target="slide21.xml"/><Relationship Id="rId63" Type="http://schemas.openxmlformats.org/officeDocument/2006/relationships/slide" Target="slide5.xml"/><Relationship Id="rId68" Type="http://schemas.openxmlformats.org/officeDocument/2006/relationships/image" Target="../media/image41.png"/><Relationship Id="rId84" Type="http://schemas.openxmlformats.org/officeDocument/2006/relationships/image" Target="../media/image50.png"/><Relationship Id="rId16" Type="http://schemas.openxmlformats.org/officeDocument/2006/relationships/image" Target="../media/image13.jpeg"/><Relationship Id="rId11" Type="http://schemas.openxmlformats.org/officeDocument/2006/relationships/image" Target="../media/image9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3" Type="http://schemas.openxmlformats.org/officeDocument/2006/relationships/slide" Target="slide16.xml"/><Relationship Id="rId58" Type="http://schemas.openxmlformats.org/officeDocument/2006/relationships/slide" Target="slide10.xml"/><Relationship Id="rId74" Type="http://schemas.openxmlformats.org/officeDocument/2006/relationships/image" Target="../media/image45.png"/><Relationship Id="rId79" Type="http://schemas.openxmlformats.org/officeDocument/2006/relationships/hyperlink" Target="http://www.cshs.ntpc.edu.tw/" TargetMode="External"/><Relationship Id="rId5" Type="http://schemas.openxmlformats.org/officeDocument/2006/relationships/image" Target="../media/image3.png"/><Relationship Id="rId19" Type="http://schemas.openxmlformats.org/officeDocument/2006/relationships/slide" Target="slide11.xml"/><Relationship Id="rId14" Type="http://schemas.openxmlformats.org/officeDocument/2006/relationships/image" Target="../media/image12.png"/><Relationship Id="rId22" Type="http://schemas.openxmlformats.org/officeDocument/2006/relationships/image" Target="../media/image16.jpeg"/><Relationship Id="rId27" Type="http://schemas.openxmlformats.org/officeDocument/2006/relationships/hyperlink" Target="http://www.jinshan.police.ntpc.gov.tw/web/Home?command=display&amp;page=flash" TargetMode="External"/><Relationship Id="rId30" Type="http://schemas.openxmlformats.org/officeDocument/2006/relationships/image" Target="../media/image20.png"/><Relationship Id="rId35" Type="http://schemas.openxmlformats.org/officeDocument/2006/relationships/image" Target="../media/image24.png"/><Relationship Id="rId43" Type="http://schemas.openxmlformats.org/officeDocument/2006/relationships/image" Target="../media/image32.emf"/><Relationship Id="rId48" Type="http://schemas.openxmlformats.org/officeDocument/2006/relationships/slide" Target="slide23.xml"/><Relationship Id="rId56" Type="http://schemas.openxmlformats.org/officeDocument/2006/relationships/slide" Target="slide9.xml"/><Relationship Id="rId64" Type="http://schemas.openxmlformats.org/officeDocument/2006/relationships/image" Target="../media/image38.png"/><Relationship Id="rId69" Type="http://schemas.openxmlformats.org/officeDocument/2006/relationships/slide" Target="slide2.xml"/><Relationship Id="rId77" Type="http://schemas.openxmlformats.org/officeDocument/2006/relationships/hyperlink" Target="http://www.sanho.ntpc.edu.tw/default.asp" TargetMode="External"/><Relationship Id="rId8" Type="http://schemas.openxmlformats.org/officeDocument/2006/relationships/image" Target="../media/image6.png"/><Relationship Id="rId51" Type="http://schemas.openxmlformats.org/officeDocument/2006/relationships/slide" Target="slide19.xml"/><Relationship Id="rId72" Type="http://schemas.openxmlformats.org/officeDocument/2006/relationships/slide" Target="slide27.xml"/><Relationship Id="rId80" Type="http://schemas.openxmlformats.org/officeDocument/2006/relationships/image" Target="../media/image48.png"/><Relationship Id="rId85" Type="http://schemas.openxmlformats.org/officeDocument/2006/relationships/hyperlink" Target="http://www.gmes.ntpc.edu.tw/default.asp" TargetMode="External"/><Relationship Id="rId3" Type="http://schemas.openxmlformats.org/officeDocument/2006/relationships/slide" Target="slide1.xml"/><Relationship Id="rId12" Type="http://schemas.openxmlformats.org/officeDocument/2006/relationships/image" Target="../media/image10.png"/><Relationship Id="rId17" Type="http://schemas.openxmlformats.org/officeDocument/2006/relationships/slide" Target="slide13.xml"/><Relationship Id="rId25" Type="http://schemas.openxmlformats.org/officeDocument/2006/relationships/image" Target="../media/image17.emf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46" Type="http://schemas.openxmlformats.org/officeDocument/2006/relationships/slide" Target="slide24.xml"/><Relationship Id="rId59" Type="http://schemas.openxmlformats.org/officeDocument/2006/relationships/image" Target="../media/image35.png"/><Relationship Id="rId67" Type="http://schemas.openxmlformats.org/officeDocument/2006/relationships/image" Target="../media/image40.png"/><Relationship Id="rId20" Type="http://schemas.openxmlformats.org/officeDocument/2006/relationships/image" Target="../media/image15.jpeg"/><Relationship Id="rId41" Type="http://schemas.openxmlformats.org/officeDocument/2006/relationships/image" Target="../media/image30.png"/><Relationship Id="rId54" Type="http://schemas.openxmlformats.org/officeDocument/2006/relationships/slide" Target="slide26.xml"/><Relationship Id="rId62" Type="http://schemas.openxmlformats.org/officeDocument/2006/relationships/image" Target="../media/image37.png"/><Relationship Id="rId70" Type="http://schemas.openxmlformats.org/officeDocument/2006/relationships/image" Target="../media/image42.png"/><Relationship Id="rId75" Type="http://schemas.openxmlformats.org/officeDocument/2006/relationships/hyperlink" Target="http://www.tpcses.ntpc.edu.tw/" TargetMode="External"/><Relationship Id="rId83" Type="http://schemas.openxmlformats.org/officeDocument/2006/relationships/hyperlink" Target="http://www.tpes.ntpc.edu.tw/default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slide" Target="slide14.xml"/><Relationship Id="rId23" Type="http://schemas.openxmlformats.org/officeDocument/2006/relationships/slide" Target="slide6.xml"/><Relationship Id="rId28" Type="http://schemas.openxmlformats.org/officeDocument/2006/relationships/image" Target="../media/image19.emf"/><Relationship Id="rId36" Type="http://schemas.openxmlformats.org/officeDocument/2006/relationships/image" Target="../media/image25.png"/><Relationship Id="rId49" Type="http://schemas.openxmlformats.org/officeDocument/2006/relationships/slide" Target="slide22.xml"/><Relationship Id="rId57" Type="http://schemas.openxmlformats.org/officeDocument/2006/relationships/image" Target="../media/image34.emf"/><Relationship Id="rId10" Type="http://schemas.openxmlformats.org/officeDocument/2006/relationships/image" Target="../media/image8.png"/><Relationship Id="rId31" Type="http://schemas.openxmlformats.org/officeDocument/2006/relationships/slide" Target="slide25.xml"/><Relationship Id="rId44" Type="http://schemas.openxmlformats.org/officeDocument/2006/relationships/slide" Target="slide17.xml"/><Relationship Id="rId52" Type="http://schemas.openxmlformats.org/officeDocument/2006/relationships/slide" Target="slide18.xml"/><Relationship Id="rId60" Type="http://schemas.openxmlformats.org/officeDocument/2006/relationships/slide" Target="slide4.xml"/><Relationship Id="rId65" Type="http://schemas.openxmlformats.org/officeDocument/2006/relationships/image" Target="../media/image39.png"/><Relationship Id="rId73" Type="http://schemas.openxmlformats.org/officeDocument/2006/relationships/image" Target="../media/image44.png"/><Relationship Id="rId78" Type="http://schemas.openxmlformats.org/officeDocument/2006/relationships/image" Target="../media/image47.png"/><Relationship Id="rId81" Type="http://schemas.openxmlformats.org/officeDocument/2006/relationships/hyperlink" Target="http://www.jjps.ntpc.edu.tw/" TargetMode="External"/><Relationship Id="rId86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9" Type="http://schemas.openxmlformats.org/officeDocument/2006/relationships/image" Target="../media/image28.png"/><Relationship Id="rId34" Type="http://schemas.openxmlformats.org/officeDocument/2006/relationships/image" Target="../media/image23.png"/><Relationship Id="rId50" Type="http://schemas.openxmlformats.org/officeDocument/2006/relationships/slide" Target="slide20.xml"/><Relationship Id="rId55" Type="http://schemas.openxmlformats.org/officeDocument/2006/relationships/image" Target="../media/image33.png"/><Relationship Id="rId76" Type="http://schemas.openxmlformats.org/officeDocument/2006/relationships/image" Target="../media/image46.png"/><Relationship Id="rId7" Type="http://schemas.openxmlformats.org/officeDocument/2006/relationships/image" Target="../media/image5.png"/><Relationship Id="rId71" Type="http://schemas.openxmlformats.org/officeDocument/2006/relationships/image" Target="../media/image43.png"/><Relationship Id="rId2" Type="http://schemas.openxmlformats.org/officeDocument/2006/relationships/image" Target="../media/image1.jpg"/><Relationship Id="rId29" Type="http://schemas.openxmlformats.org/officeDocument/2006/relationships/slide" Target="slide8.xml"/><Relationship Id="rId24" Type="http://schemas.openxmlformats.org/officeDocument/2006/relationships/slide" Target="slide7.xml"/><Relationship Id="rId40" Type="http://schemas.openxmlformats.org/officeDocument/2006/relationships/image" Target="../media/image29.png"/><Relationship Id="rId45" Type="http://schemas.openxmlformats.org/officeDocument/2006/relationships/slide" Target="slide15.xml"/><Relationship Id="rId66" Type="http://schemas.openxmlformats.org/officeDocument/2006/relationships/slide" Target="slide3.xml"/><Relationship Id="rId61" Type="http://schemas.openxmlformats.org/officeDocument/2006/relationships/image" Target="../media/image36.png"/><Relationship Id="rId82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圖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70" y="-7083"/>
            <a:ext cx="9243449" cy="6857999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910641" y="1818184"/>
            <a:ext cx="5369219" cy="4803513"/>
            <a:chOff x="910640" y="1818183"/>
            <a:chExt cx="5369219" cy="4803513"/>
          </a:xfrm>
        </p:grpSpPr>
        <p:pic>
          <p:nvPicPr>
            <p:cNvPr id="2073" name="Picture 25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050" y="3382730"/>
              <a:ext cx="278117" cy="2802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6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604" y="1988840"/>
              <a:ext cx="288033" cy="288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302" y="1818183"/>
              <a:ext cx="242665" cy="242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28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296" y="2276873"/>
              <a:ext cx="288032" cy="2880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790" y="3468846"/>
              <a:ext cx="211937" cy="211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83532"/>
              <a:ext cx="269305" cy="269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286" y="3581183"/>
              <a:ext cx="161451" cy="1636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427" y="3265377"/>
              <a:ext cx="161451" cy="1636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066" y="3112524"/>
              <a:ext cx="161451" cy="1636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140" y="4335632"/>
              <a:ext cx="189329" cy="2035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40" y="4241251"/>
              <a:ext cx="204976" cy="2287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668" y="4024882"/>
              <a:ext cx="135903" cy="137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408" y="6458073"/>
              <a:ext cx="161451" cy="1636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140" y="2852936"/>
              <a:ext cx="161451" cy="1636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7697482" y="2455427"/>
            <a:ext cx="1421151" cy="323165"/>
            <a:chOff x="7687353" y="2889811"/>
            <a:chExt cx="1421151" cy="323164"/>
          </a:xfrm>
        </p:grpSpPr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353" y="2924944"/>
              <a:ext cx="269023" cy="2726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884368" y="2889811"/>
              <a:ext cx="1224136" cy="323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公共化妝室</a:t>
              </a:r>
              <a:endParaRPr lang="zh-TW" altLang="en-US" sz="15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642157" y="1115908"/>
            <a:ext cx="1512184" cy="355973"/>
            <a:chOff x="7596320" y="2299293"/>
            <a:chExt cx="1512184" cy="616886"/>
          </a:xfrm>
        </p:grpSpPr>
        <p:pic>
          <p:nvPicPr>
            <p:cNvPr id="2067" name="Picture 19" descr="警鴿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9714" y="2299427"/>
              <a:ext cx="411847" cy="6167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矩形 60"/>
            <p:cNvSpPr/>
            <p:nvPr/>
          </p:nvSpPr>
          <p:spPr>
            <a:xfrm>
              <a:off x="7596320" y="2299293"/>
              <a:ext cx="1512184" cy="58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6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  警察單位</a:t>
              </a:r>
              <a:endParaRPr lang="zh-TW" altLang="en-US" sz="16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593849" y="1972023"/>
            <a:ext cx="1491967" cy="497052"/>
            <a:chOff x="7616537" y="3212976"/>
            <a:chExt cx="1491967" cy="497052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184" y="3327033"/>
              <a:ext cx="283626" cy="283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矩形 61"/>
            <p:cNvSpPr/>
            <p:nvPr/>
          </p:nvSpPr>
          <p:spPr>
            <a:xfrm>
              <a:off x="7616537" y="3212976"/>
              <a:ext cx="149196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 免費停車場</a:t>
              </a:r>
              <a:endParaRPr lang="zh-TW" altLang="en-US" sz="1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616537" y="3402251"/>
              <a:ext cx="149196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4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 收費停車場</a:t>
              </a:r>
              <a:endParaRPr lang="zh-TW" altLang="en-US" sz="1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7692985" y="1379919"/>
            <a:ext cx="1494913" cy="307777"/>
            <a:chOff x="7758258" y="3645024"/>
            <a:chExt cx="1431759" cy="307777"/>
          </a:xfrm>
        </p:grpSpPr>
        <p:cxnSp>
          <p:nvCxnSpPr>
            <p:cNvPr id="75" name="直線接點 74"/>
            <p:cNvCxnSpPr/>
            <p:nvPr/>
          </p:nvCxnSpPr>
          <p:spPr>
            <a:xfrm>
              <a:off x="7758258" y="3820978"/>
              <a:ext cx="19811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矩形 127"/>
            <p:cNvSpPr/>
            <p:nvPr/>
          </p:nvSpPr>
          <p:spPr>
            <a:xfrm>
              <a:off x="7794249" y="3645024"/>
              <a:ext cx="1395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4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1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塞車及替代路段</a:t>
              </a:r>
              <a:r>
                <a:rPr lang="en-US" altLang="zh-TW" sz="1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1</a:t>
              </a:r>
              <a:endParaRPr lang="zh-TW" altLang="en-US" sz="1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6" name="群組 135"/>
          <p:cNvGrpSpPr/>
          <p:nvPr/>
        </p:nvGrpSpPr>
        <p:grpSpPr>
          <a:xfrm>
            <a:off x="7697832" y="3573020"/>
            <a:ext cx="1436257" cy="349266"/>
            <a:chOff x="7672247" y="3573016"/>
            <a:chExt cx="1436257" cy="349265"/>
          </a:xfrm>
        </p:grpSpPr>
        <p:pic>
          <p:nvPicPr>
            <p:cNvPr id="135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353" y="3631824"/>
              <a:ext cx="310665" cy="2904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矩形 240"/>
            <p:cNvSpPr/>
            <p:nvPr/>
          </p:nvSpPr>
          <p:spPr>
            <a:xfrm>
              <a:off x="7672247" y="3573016"/>
              <a:ext cx="1436257" cy="323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食物</a:t>
              </a:r>
              <a:r>
                <a:rPr lang="en-US" altLang="zh-TW" sz="15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1500" b="1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餐廳</a:t>
              </a:r>
            </a:p>
          </p:txBody>
        </p:sp>
      </p:grpSp>
      <p:grpSp>
        <p:nvGrpSpPr>
          <p:cNvPr id="142" name="群組 141"/>
          <p:cNvGrpSpPr/>
          <p:nvPr/>
        </p:nvGrpSpPr>
        <p:grpSpPr>
          <a:xfrm>
            <a:off x="7734814" y="3942453"/>
            <a:ext cx="1421151" cy="323165"/>
            <a:chOff x="7687353" y="3933056"/>
            <a:chExt cx="1421151" cy="323164"/>
          </a:xfrm>
        </p:grpSpPr>
        <p:pic>
          <p:nvPicPr>
            <p:cNvPr id="141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184" y="3974640"/>
              <a:ext cx="308834" cy="2587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矩形 252"/>
            <p:cNvSpPr/>
            <p:nvPr/>
          </p:nvSpPr>
          <p:spPr>
            <a:xfrm>
              <a:off x="7687353" y="3933056"/>
              <a:ext cx="1421151" cy="323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風景名勝</a:t>
              </a:r>
              <a:endParaRPr lang="zh-TW" altLang="en-US" sz="15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3245553" y="404665"/>
            <a:ext cx="5374727" cy="3582968"/>
            <a:chOff x="3245553" y="404665"/>
            <a:chExt cx="5374727" cy="3582968"/>
          </a:xfrm>
        </p:grpSpPr>
        <p:grpSp>
          <p:nvGrpSpPr>
            <p:cNvPr id="79" name="群組 78"/>
            <p:cNvGrpSpPr/>
            <p:nvPr/>
          </p:nvGrpSpPr>
          <p:grpSpPr>
            <a:xfrm>
              <a:off x="7247084" y="404665"/>
              <a:ext cx="1373196" cy="470594"/>
              <a:chOff x="7247084" y="404665"/>
              <a:chExt cx="1373196" cy="470594"/>
            </a:xfrm>
          </p:grpSpPr>
          <p:pic>
            <p:nvPicPr>
              <p:cNvPr id="138" name="Picture 18">
                <a:hlinkClick r:id="rId1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7084" y="568214"/>
                <a:ext cx="229312" cy="30704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圓角矩形圖說文字 142">
                <a:hlinkClick r:id="rId15" action="ppaction://hlinksldjump"/>
              </p:cNvPr>
              <p:cNvSpPr/>
              <p:nvPr/>
            </p:nvSpPr>
            <p:spPr>
              <a:xfrm>
                <a:off x="7402849" y="404665"/>
                <a:ext cx="1217431" cy="365564"/>
              </a:xfrm>
              <a:custGeom>
                <a:avLst/>
                <a:gdLst>
                  <a:gd name="connsiteX0" fmla="*/ 0 w 948032"/>
                  <a:gd name="connsiteY0" fmla="*/ 72009 h 432048"/>
                  <a:gd name="connsiteX1" fmla="*/ 72009 w 948032"/>
                  <a:gd name="connsiteY1" fmla="*/ 0 h 432048"/>
                  <a:gd name="connsiteX2" fmla="*/ 158005 w 948032"/>
                  <a:gd name="connsiteY2" fmla="*/ 0 h 432048"/>
                  <a:gd name="connsiteX3" fmla="*/ 158005 w 948032"/>
                  <a:gd name="connsiteY3" fmla="*/ 0 h 432048"/>
                  <a:gd name="connsiteX4" fmla="*/ 395013 w 948032"/>
                  <a:gd name="connsiteY4" fmla="*/ 0 h 432048"/>
                  <a:gd name="connsiteX5" fmla="*/ 876023 w 948032"/>
                  <a:gd name="connsiteY5" fmla="*/ 0 h 432048"/>
                  <a:gd name="connsiteX6" fmla="*/ 948032 w 948032"/>
                  <a:gd name="connsiteY6" fmla="*/ 72009 h 432048"/>
                  <a:gd name="connsiteX7" fmla="*/ 948032 w 948032"/>
                  <a:gd name="connsiteY7" fmla="*/ 252028 h 432048"/>
                  <a:gd name="connsiteX8" fmla="*/ 948032 w 948032"/>
                  <a:gd name="connsiteY8" fmla="*/ 252028 h 432048"/>
                  <a:gd name="connsiteX9" fmla="*/ 948032 w 948032"/>
                  <a:gd name="connsiteY9" fmla="*/ 360040 h 432048"/>
                  <a:gd name="connsiteX10" fmla="*/ 948032 w 948032"/>
                  <a:gd name="connsiteY10" fmla="*/ 360039 h 432048"/>
                  <a:gd name="connsiteX11" fmla="*/ 876023 w 948032"/>
                  <a:gd name="connsiteY11" fmla="*/ 432048 h 432048"/>
                  <a:gd name="connsiteX12" fmla="*/ 395013 w 948032"/>
                  <a:gd name="connsiteY12" fmla="*/ 432048 h 432048"/>
                  <a:gd name="connsiteX13" fmla="*/ 276512 w 948032"/>
                  <a:gd name="connsiteY13" fmla="*/ 486054 h 432048"/>
                  <a:gd name="connsiteX14" fmla="*/ 158005 w 948032"/>
                  <a:gd name="connsiteY14" fmla="*/ 432048 h 432048"/>
                  <a:gd name="connsiteX15" fmla="*/ 72009 w 948032"/>
                  <a:gd name="connsiteY15" fmla="*/ 432048 h 432048"/>
                  <a:gd name="connsiteX16" fmla="*/ 0 w 948032"/>
                  <a:gd name="connsiteY16" fmla="*/ 360039 h 432048"/>
                  <a:gd name="connsiteX17" fmla="*/ 0 w 948032"/>
                  <a:gd name="connsiteY17" fmla="*/ 360040 h 432048"/>
                  <a:gd name="connsiteX18" fmla="*/ 0 w 948032"/>
                  <a:gd name="connsiteY18" fmla="*/ 252028 h 432048"/>
                  <a:gd name="connsiteX19" fmla="*/ 0 w 948032"/>
                  <a:gd name="connsiteY19" fmla="*/ 252028 h 432048"/>
                  <a:gd name="connsiteX20" fmla="*/ 0 w 948032"/>
                  <a:gd name="connsiteY20" fmla="*/ 72009 h 432048"/>
                  <a:gd name="connsiteX0" fmla="*/ 269399 w 1217431"/>
                  <a:gd name="connsiteY0" fmla="*/ 72009 h 581588"/>
                  <a:gd name="connsiteX1" fmla="*/ 341408 w 1217431"/>
                  <a:gd name="connsiteY1" fmla="*/ 0 h 581588"/>
                  <a:gd name="connsiteX2" fmla="*/ 427404 w 1217431"/>
                  <a:gd name="connsiteY2" fmla="*/ 0 h 581588"/>
                  <a:gd name="connsiteX3" fmla="*/ 427404 w 1217431"/>
                  <a:gd name="connsiteY3" fmla="*/ 0 h 581588"/>
                  <a:gd name="connsiteX4" fmla="*/ 664412 w 1217431"/>
                  <a:gd name="connsiteY4" fmla="*/ 0 h 581588"/>
                  <a:gd name="connsiteX5" fmla="*/ 1145422 w 1217431"/>
                  <a:gd name="connsiteY5" fmla="*/ 0 h 581588"/>
                  <a:gd name="connsiteX6" fmla="*/ 1217431 w 1217431"/>
                  <a:gd name="connsiteY6" fmla="*/ 72009 h 581588"/>
                  <a:gd name="connsiteX7" fmla="*/ 1217431 w 1217431"/>
                  <a:gd name="connsiteY7" fmla="*/ 252028 h 581588"/>
                  <a:gd name="connsiteX8" fmla="*/ 1217431 w 1217431"/>
                  <a:gd name="connsiteY8" fmla="*/ 252028 h 581588"/>
                  <a:gd name="connsiteX9" fmla="*/ 1217431 w 1217431"/>
                  <a:gd name="connsiteY9" fmla="*/ 360040 h 581588"/>
                  <a:gd name="connsiteX10" fmla="*/ 1217431 w 1217431"/>
                  <a:gd name="connsiteY10" fmla="*/ 360039 h 581588"/>
                  <a:gd name="connsiteX11" fmla="*/ 1145422 w 1217431"/>
                  <a:gd name="connsiteY11" fmla="*/ 432048 h 581588"/>
                  <a:gd name="connsiteX12" fmla="*/ 664412 w 1217431"/>
                  <a:gd name="connsiteY12" fmla="*/ 432048 h 581588"/>
                  <a:gd name="connsiteX13" fmla="*/ 0 w 1217431"/>
                  <a:gd name="connsiteY13" fmla="*/ 581588 h 581588"/>
                  <a:gd name="connsiteX14" fmla="*/ 427404 w 1217431"/>
                  <a:gd name="connsiteY14" fmla="*/ 432048 h 581588"/>
                  <a:gd name="connsiteX15" fmla="*/ 341408 w 1217431"/>
                  <a:gd name="connsiteY15" fmla="*/ 432048 h 581588"/>
                  <a:gd name="connsiteX16" fmla="*/ 269399 w 1217431"/>
                  <a:gd name="connsiteY16" fmla="*/ 360039 h 581588"/>
                  <a:gd name="connsiteX17" fmla="*/ 269399 w 1217431"/>
                  <a:gd name="connsiteY17" fmla="*/ 360040 h 581588"/>
                  <a:gd name="connsiteX18" fmla="*/ 269399 w 1217431"/>
                  <a:gd name="connsiteY18" fmla="*/ 252028 h 581588"/>
                  <a:gd name="connsiteX19" fmla="*/ 269399 w 1217431"/>
                  <a:gd name="connsiteY19" fmla="*/ 252028 h 581588"/>
                  <a:gd name="connsiteX20" fmla="*/ 269399 w 1217431"/>
                  <a:gd name="connsiteY20" fmla="*/ 72009 h 58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7431" h="581588">
                    <a:moveTo>
                      <a:pt x="269399" y="72009"/>
                    </a:moveTo>
                    <a:cubicBezTo>
                      <a:pt x="269399" y="32240"/>
                      <a:pt x="301639" y="0"/>
                      <a:pt x="341408" y="0"/>
                    </a:cubicBezTo>
                    <a:lnTo>
                      <a:pt x="427404" y="0"/>
                    </a:lnTo>
                    <a:lnTo>
                      <a:pt x="427404" y="0"/>
                    </a:lnTo>
                    <a:lnTo>
                      <a:pt x="664412" y="0"/>
                    </a:lnTo>
                    <a:lnTo>
                      <a:pt x="1145422" y="0"/>
                    </a:lnTo>
                    <a:cubicBezTo>
                      <a:pt x="1185191" y="0"/>
                      <a:pt x="1217431" y="32240"/>
                      <a:pt x="1217431" y="72009"/>
                    </a:cubicBezTo>
                    <a:lnTo>
                      <a:pt x="1217431" y="252028"/>
                    </a:lnTo>
                    <a:lnTo>
                      <a:pt x="1217431" y="252028"/>
                    </a:lnTo>
                    <a:lnTo>
                      <a:pt x="1217431" y="360040"/>
                    </a:lnTo>
                    <a:lnTo>
                      <a:pt x="1217431" y="360039"/>
                    </a:lnTo>
                    <a:cubicBezTo>
                      <a:pt x="1217431" y="399808"/>
                      <a:pt x="1185191" y="432048"/>
                      <a:pt x="1145422" y="432048"/>
                    </a:cubicBezTo>
                    <a:lnTo>
                      <a:pt x="664412" y="432048"/>
                    </a:lnTo>
                    <a:lnTo>
                      <a:pt x="0" y="581588"/>
                    </a:lnTo>
                    <a:lnTo>
                      <a:pt x="427404" y="432048"/>
                    </a:lnTo>
                    <a:lnTo>
                      <a:pt x="341408" y="432048"/>
                    </a:lnTo>
                    <a:cubicBezTo>
                      <a:pt x="301639" y="432048"/>
                      <a:pt x="269399" y="399808"/>
                      <a:pt x="269399" y="360039"/>
                    </a:cubicBezTo>
                    <a:lnTo>
                      <a:pt x="269399" y="360040"/>
                    </a:lnTo>
                    <a:lnTo>
                      <a:pt x="269399" y="252028"/>
                    </a:lnTo>
                    <a:lnTo>
                      <a:pt x="269399" y="252028"/>
                    </a:lnTo>
                    <a:lnTo>
                      <a:pt x="269399" y="720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    </a:t>
                </a:r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燭台雙嶼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6279860" y="779120"/>
              <a:ext cx="1313989" cy="600799"/>
              <a:chOff x="6279860" y="779119"/>
              <a:chExt cx="1313989" cy="600799"/>
            </a:xfrm>
          </p:grpSpPr>
          <p:pic>
            <p:nvPicPr>
              <p:cNvPr id="139" name="Picture 19">
                <a:hlinkClick r:id="rId1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848" y="1094626"/>
                <a:ext cx="382001" cy="28529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" name="圓角矩形圖說文字 142">
                <a:hlinkClick r:id="rId17" action="ppaction://hlinksldjump"/>
              </p:cNvPr>
              <p:cNvSpPr/>
              <p:nvPr/>
            </p:nvSpPr>
            <p:spPr>
              <a:xfrm>
                <a:off x="6279860" y="779119"/>
                <a:ext cx="1006580" cy="488394"/>
              </a:xfrm>
              <a:custGeom>
                <a:avLst/>
                <a:gdLst>
                  <a:gd name="connsiteX0" fmla="*/ 0 w 948032"/>
                  <a:gd name="connsiteY0" fmla="*/ 72009 h 432048"/>
                  <a:gd name="connsiteX1" fmla="*/ 72009 w 948032"/>
                  <a:gd name="connsiteY1" fmla="*/ 0 h 432048"/>
                  <a:gd name="connsiteX2" fmla="*/ 158005 w 948032"/>
                  <a:gd name="connsiteY2" fmla="*/ 0 h 432048"/>
                  <a:gd name="connsiteX3" fmla="*/ 158005 w 948032"/>
                  <a:gd name="connsiteY3" fmla="*/ 0 h 432048"/>
                  <a:gd name="connsiteX4" fmla="*/ 395013 w 948032"/>
                  <a:gd name="connsiteY4" fmla="*/ 0 h 432048"/>
                  <a:gd name="connsiteX5" fmla="*/ 876023 w 948032"/>
                  <a:gd name="connsiteY5" fmla="*/ 0 h 432048"/>
                  <a:gd name="connsiteX6" fmla="*/ 948032 w 948032"/>
                  <a:gd name="connsiteY6" fmla="*/ 72009 h 432048"/>
                  <a:gd name="connsiteX7" fmla="*/ 948032 w 948032"/>
                  <a:gd name="connsiteY7" fmla="*/ 252028 h 432048"/>
                  <a:gd name="connsiteX8" fmla="*/ 948032 w 948032"/>
                  <a:gd name="connsiteY8" fmla="*/ 252028 h 432048"/>
                  <a:gd name="connsiteX9" fmla="*/ 948032 w 948032"/>
                  <a:gd name="connsiteY9" fmla="*/ 360040 h 432048"/>
                  <a:gd name="connsiteX10" fmla="*/ 948032 w 948032"/>
                  <a:gd name="connsiteY10" fmla="*/ 360039 h 432048"/>
                  <a:gd name="connsiteX11" fmla="*/ 876023 w 948032"/>
                  <a:gd name="connsiteY11" fmla="*/ 432048 h 432048"/>
                  <a:gd name="connsiteX12" fmla="*/ 395013 w 948032"/>
                  <a:gd name="connsiteY12" fmla="*/ 432048 h 432048"/>
                  <a:gd name="connsiteX13" fmla="*/ 276512 w 948032"/>
                  <a:gd name="connsiteY13" fmla="*/ 486054 h 432048"/>
                  <a:gd name="connsiteX14" fmla="*/ 158005 w 948032"/>
                  <a:gd name="connsiteY14" fmla="*/ 432048 h 432048"/>
                  <a:gd name="connsiteX15" fmla="*/ 72009 w 948032"/>
                  <a:gd name="connsiteY15" fmla="*/ 432048 h 432048"/>
                  <a:gd name="connsiteX16" fmla="*/ 0 w 948032"/>
                  <a:gd name="connsiteY16" fmla="*/ 360039 h 432048"/>
                  <a:gd name="connsiteX17" fmla="*/ 0 w 948032"/>
                  <a:gd name="connsiteY17" fmla="*/ 360040 h 432048"/>
                  <a:gd name="connsiteX18" fmla="*/ 0 w 948032"/>
                  <a:gd name="connsiteY18" fmla="*/ 252028 h 432048"/>
                  <a:gd name="connsiteX19" fmla="*/ 0 w 948032"/>
                  <a:gd name="connsiteY19" fmla="*/ 252028 h 432048"/>
                  <a:gd name="connsiteX20" fmla="*/ 0 w 948032"/>
                  <a:gd name="connsiteY20" fmla="*/ 72009 h 432048"/>
                  <a:gd name="connsiteX0" fmla="*/ 269399 w 1217431"/>
                  <a:gd name="connsiteY0" fmla="*/ 72009 h 581588"/>
                  <a:gd name="connsiteX1" fmla="*/ 341408 w 1217431"/>
                  <a:gd name="connsiteY1" fmla="*/ 0 h 581588"/>
                  <a:gd name="connsiteX2" fmla="*/ 427404 w 1217431"/>
                  <a:gd name="connsiteY2" fmla="*/ 0 h 581588"/>
                  <a:gd name="connsiteX3" fmla="*/ 427404 w 1217431"/>
                  <a:gd name="connsiteY3" fmla="*/ 0 h 581588"/>
                  <a:gd name="connsiteX4" fmla="*/ 664412 w 1217431"/>
                  <a:gd name="connsiteY4" fmla="*/ 0 h 581588"/>
                  <a:gd name="connsiteX5" fmla="*/ 1145422 w 1217431"/>
                  <a:gd name="connsiteY5" fmla="*/ 0 h 581588"/>
                  <a:gd name="connsiteX6" fmla="*/ 1217431 w 1217431"/>
                  <a:gd name="connsiteY6" fmla="*/ 72009 h 581588"/>
                  <a:gd name="connsiteX7" fmla="*/ 1217431 w 1217431"/>
                  <a:gd name="connsiteY7" fmla="*/ 252028 h 581588"/>
                  <a:gd name="connsiteX8" fmla="*/ 1217431 w 1217431"/>
                  <a:gd name="connsiteY8" fmla="*/ 252028 h 581588"/>
                  <a:gd name="connsiteX9" fmla="*/ 1217431 w 1217431"/>
                  <a:gd name="connsiteY9" fmla="*/ 360040 h 581588"/>
                  <a:gd name="connsiteX10" fmla="*/ 1217431 w 1217431"/>
                  <a:gd name="connsiteY10" fmla="*/ 360039 h 581588"/>
                  <a:gd name="connsiteX11" fmla="*/ 1145422 w 1217431"/>
                  <a:gd name="connsiteY11" fmla="*/ 432048 h 581588"/>
                  <a:gd name="connsiteX12" fmla="*/ 664412 w 1217431"/>
                  <a:gd name="connsiteY12" fmla="*/ 432048 h 581588"/>
                  <a:gd name="connsiteX13" fmla="*/ 0 w 1217431"/>
                  <a:gd name="connsiteY13" fmla="*/ 581588 h 581588"/>
                  <a:gd name="connsiteX14" fmla="*/ 427404 w 1217431"/>
                  <a:gd name="connsiteY14" fmla="*/ 432048 h 581588"/>
                  <a:gd name="connsiteX15" fmla="*/ 341408 w 1217431"/>
                  <a:gd name="connsiteY15" fmla="*/ 432048 h 581588"/>
                  <a:gd name="connsiteX16" fmla="*/ 269399 w 1217431"/>
                  <a:gd name="connsiteY16" fmla="*/ 360039 h 581588"/>
                  <a:gd name="connsiteX17" fmla="*/ 269399 w 1217431"/>
                  <a:gd name="connsiteY17" fmla="*/ 360040 h 581588"/>
                  <a:gd name="connsiteX18" fmla="*/ 269399 w 1217431"/>
                  <a:gd name="connsiteY18" fmla="*/ 252028 h 581588"/>
                  <a:gd name="connsiteX19" fmla="*/ 269399 w 1217431"/>
                  <a:gd name="connsiteY19" fmla="*/ 252028 h 581588"/>
                  <a:gd name="connsiteX20" fmla="*/ 269399 w 1217431"/>
                  <a:gd name="connsiteY20" fmla="*/ 72009 h 581588"/>
                  <a:gd name="connsiteX0" fmla="*/ 0 w 1025981"/>
                  <a:gd name="connsiteY0" fmla="*/ 72009 h 777002"/>
                  <a:gd name="connsiteX1" fmla="*/ 72009 w 1025981"/>
                  <a:gd name="connsiteY1" fmla="*/ 0 h 777002"/>
                  <a:gd name="connsiteX2" fmla="*/ 158005 w 1025981"/>
                  <a:gd name="connsiteY2" fmla="*/ 0 h 777002"/>
                  <a:gd name="connsiteX3" fmla="*/ 158005 w 1025981"/>
                  <a:gd name="connsiteY3" fmla="*/ 0 h 777002"/>
                  <a:gd name="connsiteX4" fmla="*/ 395013 w 1025981"/>
                  <a:gd name="connsiteY4" fmla="*/ 0 h 777002"/>
                  <a:gd name="connsiteX5" fmla="*/ 876023 w 1025981"/>
                  <a:gd name="connsiteY5" fmla="*/ 0 h 777002"/>
                  <a:gd name="connsiteX6" fmla="*/ 948032 w 1025981"/>
                  <a:gd name="connsiteY6" fmla="*/ 72009 h 777002"/>
                  <a:gd name="connsiteX7" fmla="*/ 948032 w 1025981"/>
                  <a:gd name="connsiteY7" fmla="*/ 252028 h 777002"/>
                  <a:gd name="connsiteX8" fmla="*/ 948032 w 1025981"/>
                  <a:gd name="connsiteY8" fmla="*/ 252028 h 777002"/>
                  <a:gd name="connsiteX9" fmla="*/ 948032 w 1025981"/>
                  <a:gd name="connsiteY9" fmla="*/ 360040 h 777002"/>
                  <a:gd name="connsiteX10" fmla="*/ 948032 w 1025981"/>
                  <a:gd name="connsiteY10" fmla="*/ 360039 h 777002"/>
                  <a:gd name="connsiteX11" fmla="*/ 876023 w 1025981"/>
                  <a:gd name="connsiteY11" fmla="*/ 432048 h 777002"/>
                  <a:gd name="connsiteX12" fmla="*/ 395013 w 1025981"/>
                  <a:gd name="connsiteY12" fmla="*/ 432048 h 777002"/>
                  <a:gd name="connsiteX13" fmla="*/ 1025981 w 1025981"/>
                  <a:gd name="connsiteY13" fmla="*/ 777002 h 777002"/>
                  <a:gd name="connsiteX14" fmla="*/ 158005 w 1025981"/>
                  <a:gd name="connsiteY14" fmla="*/ 432048 h 777002"/>
                  <a:gd name="connsiteX15" fmla="*/ 72009 w 1025981"/>
                  <a:gd name="connsiteY15" fmla="*/ 432048 h 777002"/>
                  <a:gd name="connsiteX16" fmla="*/ 0 w 1025981"/>
                  <a:gd name="connsiteY16" fmla="*/ 360039 h 777002"/>
                  <a:gd name="connsiteX17" fmla="*/ 0 w 1025981"/>
                  <a:gd name="connsiteY17" fmla="*/ 360040 h 777002"/>
                  <a:gd name="connsiteX18" fmla="*/ 0 w 1025981"/>
                  <a:gd name="connsiteY18" fmla="*/ 252028 h 777002"/>
                  <a:gd name="connsiteX19" fmla="*/ 0 w 1025981"/>
                  <a:gd name="connsiteY19" fmla="*/ 252028 h 777002"/>
                  <a:gd name="connsiteX20" fmla="*/ 0 w 1025981"/>
                  <a:gd name="connsiteY20" fmla="*/ 72009 h 7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5981" h="777002">
                    <a:moveTo>
                      <a:pt x="0" y="72009"/>
                    </a:moveTo>
                    <a:cubicBezTo>
                      <a:pt x="0" y="32240"/>
                      <a:pt x="32240" y="0"/>
                      <a:pt x="72009" y="0"/>
                    </a:cubicBezTo>
                    <a:lnTo>
                      <a:pt x="158005" y="0"/>
                    </a:lnTo>
                    <a:lnTo>
                      <a:pt x="158005" y="0"/>
                    </a:lnTo>
                    <a:lnTo>
                      <a:pt x="395013" y="0"/>
                    </a:lnTo>
                    <a:lnTo>
                      <a:pt x="876023" y="0"/>
                    </a:lnTo>
                    <a:cubicBezTo>
                      <a:pt x="915792" y="0"/>
                      <a:pt x="948032" y="32240"/>
                      <a:pt x="948032" y="72009"/>
                    </a:cubicBezTo>
                    <a:lnTo>
                      <a:pt x="948032" y="252028"/>
                    </a:lnTo>
                    <a:lnTo>
                      <a:pt x="948032" y="252028"/>
                    </a:lnTo>
                    <a:lnTo>
                      <a:pt x="948032" y="360040"/>
                    </a:lnTo>
                    <a:lnTo>
                      <a:pt x="948032" y="360039"/>
                    </a:lnTo>
                    <a:cubicBezTo>
                      <a:pt x="948032" y="399808"/>
                      <a:pt x="915792" y="432048"/>
                      <a:pt x="876023" y="432048"/>
                    </a:cubicBezTo>
                    <a:lnTo>
                      <a:pt x="395013" y="432048"/>
                    </a:lnTo>
                    <a:lnTo>
                      <a:pt x="1025981" y="777002"/>
                    </a:lnTo>
                    <a:lnTo>
                      <a:pt x="158005" y="432048"/>
                    </a:lnTo>
                    <a:lnTo>
                      <a:pt x="72009" y="432048"/>
                    </a:lnTo>
                    <a:cubicBezTo>
                      <a:pt x="32240" y="432048"/>
                      <a:pt x="0" y="399808"/>
                      <a:pt x="0" y="360039"/>
                    </a:cubicBezTo>
                    <a:lnTo>
                      <a:pt x="0" y="360040"/>
                    </a:lnTo>
                    <a:lnTo>
                      <a:pt x="0" y="252028"/>
                    </a:lnTo>
                    <a:lnTo>
                      <a:pt x="0" y="252028"/>
                    </a:lnTo>
                    <a:lnTo>
                      <a:pt x="0" y="720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神秘海岸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77" name="群組 76"/>
            <p:cNvGrpSpPr/>
            <p:nvPr/>
          </p:nvGrpSpPr>
          <p:grpSpPr>
            <a:xfrm>
              <a:off x="4526729" y="3231799"/>
              <a:ext cx="1476343" cy="755834"/>
              <a:chOff x="4526729" y="3231799"/>
              <a:chExt cx="1476343" cy="755834"/>
            </a:xfrm>
          </p:grpSpPr>
          <p:sp>
            <p:nvSpPr>
              <p:cNvPr id="257" name="圓角矩形圖說文字 142">
                <a:hlinkClick r:id="rId19" action="ppaction://hlinksldjump"/>
              </p:cNvPr>
              <p:cNvSpPr/>
              <p:nvPr/>
            </p:nvSpPr>
            <p:spPr>
              <a:xfrm>
                <a:off x="4728737" y="3231799"/>
                <a:ext cx="1274335" cy="705860"/>
              </a:xfrm>
              <a:custGeom>
                <a:avLst/>
                <a:gdLst>
                  <a:gd name="connsiteX0" fmla="*/ 0 w 948032"/>
                  <a:gd name="connsiteY0" fmla="*/ 72009 h 432048"/>
                  <a:gd name="connsiteX1" fmla="*/ 72009 w 948032"/>
                  <a:gd name="connsiteY1" fmla="*/ 0 h 432048"/>
                  <a:gd name="connsiteX2" fmla="*/ 158005 w 948032"/>
                  <a:gd name="connsiteY2" fmla="*/ 0 h 432048"/>
                  <a:gd name="connsiteX3" fmla="*/ 158005 w 948032"/>
                  <a:gd name="connsiteY3" fmla="*/ 0 h 432048"/>
                  <a:gd name="connsiteX4" fmla="*/ 395013 w 948032"/>
                  <a:gd name="connsiteY4" fmla="*/ 0 h 432048"/>
                  <a:gd name="connsiteX5" fmla="*/ 876023 w 948032"/>
                  <a:gd name="connsiteY5" fmla="*/ 0 h 432048"/>
                  <a:gd name="connsiteX6" fmla="*/ 948032 w 948032"/>
                  <a:gd name="connsiteY6" fmla="*/ 72009 h 432048"/>
                  <a:gd name="connsiteX7" fmla="*/ 948032 w 948032"/>
                  <a:gd name="connsiteY7" fmla="*/ 252028 h 432048"/>
                  <a:gd name="connsiteX8" fmla="*/ 948032 w 948032"/>
                  <a:gd name="connsiteY8" fmla="*/ 252028 h 432048"/>
                  <a:gd name="connsiteX9" fmla="*/ 948032 w 948032"/>
                  <a:gd name="connsiteY9" fmla="*/ 360040 h 432048"/>
                  <a:gd name="connsiteX10" fmla="*/ 948032 w 948032"/>
                  <a:gd name="connsiteY10" fmla="*/ 360039 h 432048"/>
                  <a:gd name="connsiteX11" fmla="*/ 876023 w 948032"/>
                  <a:gd name="connsiteY11" fmla="*/ 432048 h 432048"/>
                  <a:gd name="connsiteX12" fmla="*/ 395013 w 948032"/>
                  <a:gd name="connsiteY12" fmla="*/ 432048 h 432048"/>
                  <a:gd name="connsiteX13" fmla="*/ 276512 w 948032"/>
                  <a:gd name="connsiteY13" fmla="*/ 486054 h 432048"/>
                  <a:gd name="connsiteX14" fmla="*/ 158005 w 948032"/>
                  <a:gd name="connsiteY14" fmla="*/ 432048 h 432048"/>
                  <a:gd name="connsiteX15" fmla="*/ 72009 w 948032"/>
                  <a:gd name="connsiteY15" fmla="*/ 432048 h 432048"/>
                  <a:gd name="connsiteX16" fmla="*/ 0 w 948032"/>
                  <a:gd name="connsiteY16" fmla="*/ 360039 h 432048"/>
                  <a:gd name="connsiteX17" fmla="*/ 0 w 948032"/>
                  <a:gd name="connsiteY17" fmla="*/ 360040 h 432048"/>
                  <a:gd name="connsiteX18" fmla="*/ 0 w 948032"/>
                  <a:gd name="connsiteY18" fmla="*/ 252028 h 432048"/>
                  <a:gd name="connsiteX19" fmla="*/ 0 w 948032"/>
                  <a:gd name="connsiteY19" fmla="*/ 252028 h 432048"/>
                  <a:gd name="connsiteX20" fmla="*/ 0 w 948032"/>
                  <a:gd name="connsiteY20" fmla="*/ 72009 h 432048"/>
                  <a:gd name="connsiteX0" fmla="*/ 269399 w 1217431"/>
                  <a:gd name="connsiteY0" fmla="*/ 72009 h 581588"/>
                  <a:gd name="connsiteX1" fmla="*/ 341408 w 1217431"/>
                  <a:gd name="connsiteY1" fmla="*/ 0 h 581588"/>
                  <a:gd name="connsiteX2" fmla="*/ 427404 w 1217431"/>
                  <a:gd name="connsiteY2" fmla="*/ 0 h 581588"/>
                  <a:gd name="connsiteX3" fmla="*/ 427404 w 1217431"/>
                  <a:gd name="connsiteY3" fmla="*/ 0 h 581588"/>
                  <a:gd name="connsiteX4" fmla="*/ 664412 w 1217431"/>
                  <a:gd name="connsiteY4" fmla="*/ 0 h 581588"/>
                  <a:gd name="connsiteX5" fmla="*/ 1145422 w 1217431"/>
                  <a:gd name="connsiteY5" fmla="*/ 0 h 581588"/>
                  <a:gd name="connsiteX6" fmla="*/ 1217431 w 1217431"/>
                  <a:gd name="connsiteY6" fmla="*/ 72009 h 581588"/>
                  <a:gd name="connsiteX7" fmla="*/ 1217431 w 1217431"/>
                  <a:gd name="connsiteY7" fmla="*/ 252028 h 581588"/>
                  <a:gd name="connsiteX8" fmla="*/ 1217431 w 1217431"/>
                  <a:gd name="connsiteY8" fmla="*/ 252028 h 581588"/>
                  <a:gd name="connsiteX9" fmla="*/ 1217431 w 1217431"/>
                  <a:gd name="connsiteY9" fmla="*/ 360040 h 581588"/>
                  <a:gd name="connsiteX10" fmla="*/ 1217431 w 1217431"/>
                  <a:gd name="connsiteY10" fmla="*/ 360039 h 581588"/>
                  <a:gd name="connsiteX11" fmla="*/ 1145422 w 1217431"/>
                  <a:gd name="connsiteY11" fmla="*/ 432048 h 581588"/>
                  <a:gd name="connsiteX12" fmla="*/ 664412 w 1217431"/>
                  <a:gd name="connsiteY12" fmla="*/ 432048 h 581588"/>
                  <a:gd name="connsiteX13" fmla="*/ 0 w 1217431"/>
                  <a:gd name="connsiteY13" fmla="*/ 581588 h 581588"/>
                  <a:gd name="connsiteX14" fmla="*/ 427404 w 1217431"/>
                  <a:gd name="connsiteY14" fmla="*/ 432048 h 581588"/>
                  <a:gd name="connsiteX15" fmla="*/ 341408 w 1217431"/>
                  <a:gd name="connsiteY15" fmla="*/ 432048 h 581588"/>
                  <a:gd name="connsiteX16" fmla="*/ 269399 w 1217431"/>
                  <a:gd name="connsiteY16" fmla="*/ 360039 h 581588"/>
                  <a:gd name="connsiteX17" fmla="*/ 269399 w 1217431"/>
                  <a:gd name="connsiteY17" fmla="*/ 360040 h 581588"/>
                  <a:gd name="connsiteX18" fmla="*/ 269399 w 1217431"/>
                  <a:gd name="connsiteY18" fmla="*/ 252028 h 581588"/>
                  <a:gd name="connsiteX19" fmla="*/ 269399 w 1217431"/>
                  <a:gd name="connsiteY19" fmla="*/ 252028 h 581588"/>
                  <a:gd name="connsiteX20" fmla="*/ 269399 w 1217431"/>
                  <a:gd name="connsiteY20" fmla="*/ 72009 h 58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7431" h="581588">
                    <a:moveTo>
                      <a:pt x="269399" y="72009"/>
                    </a:moveTo>
                    <a:cubicBezTo>
                      <a:pt x="269399" y="32240"/>
                      <a:pt x="301639" y="0"/>
                      <a:pt x="341408" y="0"/>
                    </a:cubicBezTo>
                    <a:lnTo>
                      <a:pt x="427404" y="0"/>
                    </a:lnTo>
                    <a:lnTo>
                      <a:pt x="427404" y="0"/>
                    </a:lnTo>
                    <a:lnTo>
                      <a:pt x="664412" y="0"/>
                    </a:lnTo>
                    <a:lnTo>
                      <a:pt x="1145422" y="0"/>
                    </a:lnTo>
                    <a:cubicBezTo>
                      <a:pt x="1185191" y="0"/>
                      <a:pt x="1217431" y="32240"/>
                      <a:pt x="1217431" y="72009"/>
                    </a:cubicBezTo>
                    <a:lnTo>
                      <a:pt x="1217431" y="252028"/>
                    </a:lnTo>
                    <a:lnTo>
                      <a:pt x="1217431" y="252028"/>
                    </a:lnTo>
                    <a:lnTo>
                      <a:pt x="1217431" y="360040"/>
                    </a:lnTo>
                    <a:lnTo>
                      <a:pt x="1217431" y="360039"/>
                    </a:lnTo>
                    <a:cubicBezTo>
                      <a:pt x="1217431" y="399808"/>
                      <a:pt x="1185191" y="432048"/>
                      <a:pt x="1145422" y="432048"/>
                    </a:cubicBezTo>
                    <a:lnTo>
                      <a:pt x="664412" y="432048"/>
                    </a:lnTo>
                    <a:lnTo>
                      <a:pt x="0" y="581588"/>
                    </a:lnTo>
                    <a:lnTo>
                      <a:pt x="427404" y="432048"/>
                    </a:lnTo>
                    <a:lnTo>
                      <a:pt x="341408" y="432048"/>
                    </a:lnTo>
                    <a:cubicBezTo>
                      <a:pt x="301639" y="432048"/>
                      <a:pt x="269399" y="399808"/>
                      <a:pt x="269399" y="360039"/>
                    </a:cubicBezTo>
                    <a:lnTo>
                      <a:pt x="269399" y="360040"/>
                    </a:lnTo>
                    <a:lnTo>
                      <a:pt x="269399" y="252028"/>
                    </a:lnTo>
                    <a:lnTo>
                      <a:pt x="269399" y="252028"/>
                    </a:lnTo>
                    <a:lnTo>
                      <a:pt x="269399" y="720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  慈護宮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400" dirty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en-US" altLang="zh-TW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媽祖廟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145" name="Picture 23">
                <a:hlinkClick r:id="rId1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729" y="3760592"/>
                <a:ext cx="304004" cy="22704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群組 77"/>
            <p:cNvGrpSpPr/>
            <p:nvPr/>
          </p:nvGrpSpPr>
          <p:grpSpPr>
            <a:xfrm>
              <a:off x="3245553" y="3053450"/>
              <a:ext cx="1281176" cy="842731"/>
              <a:chOff x="3245553" y="3053450"/>
              <a:chExt cx="1281176" cy="842731"/>
            </a:xfrm>
          </p:grpSpPr>
          <p:pic>
            <p:nvPicPr>
              <p:cNvPr id="144" name="Picture 22">
                <a:hlinkClick r:id="rId2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05458" y="3656245"/>
                <a:ext cx="321271" cy="2399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" name="圓角矩形圖說文字 142">
                <a:hlinkClick r:id="rId21" action="ppaction://hlinksldjump"/>
              </p:cNvPr>
              <p:cNvSpPr/>
              <p:nvPr/>
            </p:nvSpPr>
            <p:spPr>
              <a:xfrm flipH="1">
                <a:off x="3245553" y="3053450"/>
                <a:ext cx="1075735" cy="736935"/>
              </a:xfrm>
              <a:custGeom>
                <a:avLst/>
                <a:gdLst>
                  <a:gd name="connsiteX0" fmla="*/ 0 w 948032"/>
                  <a:gd name="connsiteY0" fmla="*/ 72009 h 432048"/>
                  <a:gd name="connsiteX1" fmla="*/ 72009 w 948032"/>
                  <a:gd name="connsiteY1" fmla="*/ 0 h 432048"/>
                  <a:gd name="connsiteX2" fmla="*/ 158005 w 948032"/>
                  <a:gd name="connsiteY2" fmla="*/ 0 h 432048"/>
                  <a:gd name="connsiteX3" fmla="*/ 158005 w 948032"/>
                  <a:gd name="connsiteY3" fmla="*/ 0 h 432048"/>
                  <a:gd name="connsiteX4" fmla="*/ 395013 w 948032"/>
                  <a:gd name="connsiteY4" fmla="*/ 0 h 432048"/>
                  <a:gd name="connsiteX5" fmla="*/ 876023 w 948032"/>
                  <a:gd name="connsiteY5" fmla="*/ 0 h 432048"/>
                  <a:gd name="connsiteX6" fmla="*/ 948032 w 948032"/>
                  <a:gd name="connsiteY6" fmla="*/ 72009 h 432048"/>
                  <a:gd name="connsiteX7" fmla="*/ 948032 w 948032"/>
                  <a:gd name="connsiteY7" fmla="*/ 252028 h 432048"/>
                  <a:gd name="connsiteX8" fmla="*/ 948032 w 948032"/>
                  <a:gd name="connsiteY8" fmla="*/ 252028 h 432048"/>
                  <a:gd name="connsiteX9" fmla="*/ 948032 w 948032"/>
                  <a:gd name="connsiteY9" fmla="*/ 360040 h 432048"/>
                  <a:gd name="connsiteX10" fmla="*/ 948032 w 948032"/>
                  <a:gd name="connsiteY10" fmla="*/ 360039 h 432048"/>
                  <a:gd name="connsiteX11" fmla="*/ 876023 w 948032"/>
                  <a:gd name="connsiteY11" fmla="*/ 432048 h 432048"/>
                  <a:gd name="connsiteX12" fmla="*/ 395013 w 948032"/>
                  <a:gd name="connsiteY12" fmla="*/ 432048 h 432048"/>
                  <a:gd name="connsiteX13" fmla="*/ 276512 w 948032"/>
                  <a:gd name="connsiteY13" fmla="*/ 486054 h 432048"/>
                  <a:gd name="connsiteX14" fmla="*/ 158005 w 948032"/>
                  <a:gd name="connsiteY14" fmla="*/ 432048 h 432048"/>
                  <a:gd name="connsiteX15" fmla="*/ 72009 w 948032"/>
                  <a:gd name="connsiteY15" fmla="*/ 432048 h 432048"/>
                  <a:gd name="connsiteX16" fmla="*/ 0 w 948032"/>
                  <a:gd name="connsiteY16" fmla="*/ 360039 h 432048"/>
                  <a:gd name="connsiteX17" fmla="*/ 0 w 948032"/>
                  <a:gd name="connsiteY17" fmla="*/ 360040 h 432048"/>
                  <a:gd name="connsiteX18" fmla="*/ 0 w 948032"/>
                  <a:gd name="connsiteY18" fmla="*/ 252028 h 432048"/>
                  <a:gd name="connsiteX19" fmla="*/ 0 w 948032"/>
                  <a:gd name="connsiteY19" fmla="*/ 252028 h 432048"/>
                  <a:gd name="connsiteX20" fmla="*/ 0 w 948032"/>
                  <a:gd name="connsiteY20" fmla="*/ 72009 h 432048"/>
                  <a:gd name="connsiteX0" fmla="*/ 269399 w 1217431"/>
                  <a:gd name="connsiteY0" fmla="*/ 72009 h 581588"/>
                  <a:gd name="connsiteX1" fmla="*/ 341408 w 1217431"/>
                  <a:gd name="connsiteY1" fmla="*/ 0 h 581588"/>
                  <a:gd name="connsiteX2" fmla="*/ 427404 w 1217431"/>
                  <a:gd name="connsiteY2" fmla="*/ 0 h 581588"/>
                  <a:gd name="connsiteX3" fmla="*/ 427404 w 1217431"/>
                  <a:gd name="connsiteY3" fmla="*/ 0 h 581588"/>
                  <a:gd name="connsiteX4" fmla="*/ 664412 w 1217431"/>
                  <a:gd name="connsiteY4" fmla="*/ 0 h 581588"/>
                  <a:gd name="connsiteX5" fmla="*/ 1145422 w 1217431"/>
                  <a:gd name="connsiteY5" fmla="*/ 0 h 581588"/>
                  <a:gd name="connsiteX6" fmla="*/ 1217431 w 1217431"/>
                  <a:gd name="connsiteY6" fmla="*/ 72009 h 581588"/>
                  <a:gd name="connsiteX7" fmla="*/ 1217431 w 1217431"/>
                  <a:gd name="connsiteY7" fmla="*/ 252028 h 581588"/>
                  <a:gd name="connsiteX8" fmla="*/ 1217431 w 1217431"/>
                  <a:gd name="connsiteY8" fmla="*/ 252028 h 581588"/>
                  <a:gd name="connsiteX9" fmla="*/ 1217431 w 1217431"/>
                  <a:gd name="connsiteY9" fmla="*/ 360040 h 581588"/>
                  <a:gd name="connsiteX10" fmla="*/ 1217431 w 1217431"/>
                  <a:gd name="connsiteY10" fmla="*/ 360039 h 581588"/>
                  <a:gd name="connsiteX11" fmla="*/ 1145422 w 1217431"/>
                  <a:gd name="connsiteY11" fmla="*/ 432048 h 581588"/>
                  <a:gd name="connsiteX12" fmla="*/ 664412 w 1217431"/>
                  <a:gd name="connsiteY12" fmla="*/ 432048 h 581588"/>
                  <a:gd name="connsiteX13" fmla="*/ 0 w 1217431"/>
                  <a:gd name="connsiteY13" fmla="*/ 581588 h 581588"/>
                  <a:gd name="connsiteX14" fmla="*/ 427404 w 1217431"/>
                  <a:gd name="connsiteY14" fmla="*/ 432048 h 581588"/>
                  <a:gd name="connsiteX15" fmla="*/ 341408 w 1217431"/>
                  <a:gd name="connsiteY15" fmla="*/ 432048 h 581588"/>
                  <a:gd name="connsiteX16" fmla="*/ 269399 w 1217431"/>
                  <a:gd name="connsiteY16" fmla="*/ 360039 h 581588"/>
                  <a:gd name="connsiteX17" fmla="*/ 269399 w 1217431"/>
                  <a:gd name="connsiteY17" fmla="*/ 360040 h 581588"/>
                  <a:gd name="connsiteX18" fmla="*/ 269399 w 1217431"/>
                  <a:gd name="connsiteY18" fmla="*/ 252028 h 581588"/>
                  <a:gd name="connsiteX19" fmla="*/ 269399 w 1217431"/>
                  <a:gd name="connsiteY19" fmla="*/ 252028 h 581588"/>
                  <a:gd name="connsiteX20" fmla="*/ 269399 w 1217431"/>
                  <a:gd name="connsiteY20" fmla="*/ 72009 h 58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7431" h="581588">
                    <a:moveTo>
                      <a:pt x="269399" y="72009"/>
                    </a:moveTo>
                    <a:cubicBezTo>
                      <a:pt x="269399" y="32240"/>
                      <a:pt x="301639" y="0"/>
                      <a:pt x="341408" y="0"/>
                    </a:cubicBezTo>
                    <a:lnTo>
                      <a:pt x="427404" y="0"/>
                    </a:lnTo>
                    <a:lnTo>
                      <a:pt x="427404" y="0"/>
                    </a:lnTo>
                    <a:lnTo>
                      <a:pt x="664412" y="0"/>
                    </a:lnTo>
                    <a:lnTo>
                      <a:pt x="1145422" y="0"/>
                    </a:lnTo>
                    <a:cubicBezTo>
                      <a:pt x="1185191" y="0"/>
                      <a:pt x="1217431" y="32240"/>
                      <a:pt x="1217431" y="72009"/>
                    </a:cubicBezTo>
                    <a:lnTo>
                      <a:pt x="1217431" y="252028"/>
                    </a:lnTo>
                    <a:lnTo>
                      <a:pt x="1217431" y="252028"/>
                    </a:lnTo>
                    <a:lnTo>
                      <a:pt x="1217431" y="360040"/>
                    </a:lnTo>
                    <a:lnTo>
                      <a:pt x="1217431" y="360039"/>
                    </a:lnTo>
                    <a:cubicBezTo>
                      <a:pt x="1217431" y="399808"/>
                      <a:pt x="1185191" y="432048"/>
                      <a:pt x="1145422" y="432048"/>
                    </a:cubicBezTo>
                    <a:lnTo>
                      <a:pt x="664412" y="432048"/>
                    </a:lnTo>
                    <a:lnTo>
                      <a:pt x="0" y="581588"/>
                    </a:lnTo>
                    <a:lnTo>
                      <a:pt x="427404" y="432048"/>
                    </a:lnTo>
                    <a:lnTo>
                      <a:pt x="341408" y="432048"/>
                    </a:lnTo>
                    <a:cubicBezTo>
                      <a:pt x="301639" y="432048"/>
                      <a:pt x="269399" y="399808"/>
                      <a:pt x="269399" y="360039"/>
                    </a:cubicBezTo>
                    <a:lnTo>
                      <a:pt x="269399" y="360040"/>
                    </a:lnTo>
                    <a:lnTo>
                      <a:pt x="269399" y="252028"/>
                    </a:lnTo>
                    <a:lnTo>
                      <a:pt x="269399" y="252028"/>
                    </a:lnTo>
                    <a:lnTo>
                      <a:pt x="269399" y="720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金包里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solidFill>
                      <a:schemeClr val="accent3">
                        <a:lumMod val="50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老街 </a:t>
                </a:r>
                <a:endParaRPr lang="en-US" altLang="zh-TW" sz="14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48" name="矩形 147"/>
          <p:cNvSpPr/>
          <p:nvPr/>
        </p:nvSpPr>
        <p:spPr>
          <a:xfrm>
            <a:off x="7888385" y="6500663"/>
            <a:ext cx="127377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資料來源</a:t>
            </a:r>
            <a:r>
              <a:rPr lang="en-US" altLang="zh-TW" sz="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altLang="zh-TW" sz="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zh-TW" altLang="en-US" sz="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地圖</a:t>
            </a:r>
            <a:endParaRPr lang="zh-TW" altLang="en-US" sz="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595130" y="4293098"/>
            <a:ext cx="1421151" cy="323165"/>
            <a:chOff x="7595128" y="4293096"/>
            <a:chExt cx="1421151" cy="323165"/>
          </a:xfrm>
        </p:grpSpPr>
        <p:grpSp>
          <p:nvGrpSpPr>
            <p:cNvPr id="115" name="群組 114"/>
            <p:cNvGrpSpPr/>
            <p:nvPr/>
          </p:nvGrpSpPr>
          <p:grpSpPr>
            <a:xfrm>
              <a:off x="7740352" y="4347900"/>
              <a:ext cx="252621" cy="233228"/>
              <a:chOff x="1719910" y="4364777"/>
              <a:chExt cx="230839" cy="216351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1807990" y="4364777"/>
                <a:ext cx="54680" cy="21635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719910" y="4445908"/>
                <a:ext cx="230839" cy="5408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7595128" y="4293096"/>
              <a:ext cx="1421151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醫院</a:t>
              </a:r>
              <a:endParaRPr lang="zh-TW" altLang="en-US" sz="15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" name="甜甜圈 13">
            <a:hlinkClick r:id="rId23" action="ppaction://hlinksldjump"/>
          </p:cNvPr>
          <p:cNvSpPr/>
          <p:nvPr/>
        </p:nvSpPr>
        <p:spPr>
          <a:xfrm>
            <a:off x="3410629" y="3303922"/>
            <a:ext cx="147740" cy="14774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7714769" y="798540"/>
            <a:ext cx="1419320" cy="323165"/>
            <a:chOff x="7689184" y="1161619"/>
            <a:chExt cx="1419320" cy="266593"/>
          </a:xfrm>
        </p:grpSpPr>
        <p:sp>
          <p:nvSpPr>
            <p:cNvPr id="121" name="甜甜圈 120"/>
            <p:cNvSpPr/>
            <p:nvPr/>
          </p:nvSpPr>
          <p:spPr>
            <a:xfrm>
              <a:off x="7689184" y="1196752"/>
              <a:ext cx="216024" cy="179329"/>
            </a:xfrm>
            <a:prstGeom prst="donu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689184" y="1161619"/>
              <a:ext cx="1419320" cy="2665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 金山區公所</a:t>
              </a:r>
              <a:endParaRPr lang="zh-TW" altLang="en-US" sz="15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7981963" y="6385897"/>
            <a:ext cx="127377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79" y="4164789"/>
            <a:ext cx="308238" cy="308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7691706" y="4622819"/>
            <a:ext cx="1421151" cy="323165"/>
            <a:chOff x="7691705" y="4622822"/>
            <a:chExt cx="1421151" cy="3231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923" y="4654818"/>
              <a:ext cx="268461" cy="27928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0" name="矩形 139"/>
            <p:cNvSpPr/>
            <p:nvPr/>
          </p:nvSpPr>
          <p:spPr>
            <a:xfrm>
              <a:off x="7691705" y="4622822"/>
              <a:ext cx="1421151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加油站</a:t>
              </a:r>
              <a:endParaRPr lang="zh-TW" altLang="en-US" sz="15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383802" y="5792659"/>
            <a:ext cx="555847" cy="323165"/>
            <a:chOff x="8561408" y="5630387"/>
            <a:chExt cx="555847" cy="323164"/>
          </a:xfrm>
        </p:grpSpPr>
        <p:sp>
          <p:nvSpPr>
            <p:cNvPr id="17" name="圓角矩形 16"/>
            <p:cNvSpPr/>
            <p:nvPr/>
          </p:nvSpPr>
          <p:spPr>
            <a:xfrm>
              <a:off x="8590584" y="5681429"/>
              <a:ext cx="439215" cy="2588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矩形 148">
              <a:hlinkClick r:id="" action="ppaction://hlinkshowjump?jump=endshow"/>
            </p:cNvPr>
            <p:cNvSpPr/>
            <p:nvPr/>
          </p:nvSpPr>
          <p:spPr>
            <a:xfrm>
              <a:off x="8561408" y="5630387"/>
              <a:ext cx="555847" cy="32316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>
              <a:bevelT w="139700" h="139700" prst="divot"/>
            </a:sp3d>
          </p:spPr>
          <p:txBody>
            <a:bodyPr wrap="square" lIns="91440" tIns="45720" rIns="91440" bIns="45720">
              <a:spAutoFit/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1500" b="1" cap="all" dirty="0" smtClean="0">
                  <a:ln w="0"/>
                  <a:solidFill>
                    <a:srgbClr val="004FEE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END</a:t>
              </a:r>
              <a:endParaRPr lang="zh-TW" altLang="en-US" sz="1500" b="1" cap="all" dirty="0">
                <a:ln w="0"/>
                <a:solidFill>
                  <a:srgbClr val="004FEE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028385" y="6166860"/>
            <a:ext cx="1080121" cy="396520"/>
            <a:chOff x="8028383" y="6304496"/>
            <a:chExt cx="1080121" cy="258884"/>
          </a:xfrm>
        </p:grpSpPr>
        <p:sp>
          <p:nvSpPr>
            <p:cNvPr id="152" name="圓角矩形 151"/>
            <p:cNvSpPr/>
            <p:nvPr/>
          </p:nvSpPr>
          <p:spPr>
            <a:xfrm>
              <a:off x="8100392" y="6304496"/>
              <a:ext cx="936104" cy="2588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矩形 124">
              <a:hlinkClick r:id="rId27"/>
            </p:cNvPr>
            <p:cNvSpPr/>
            <p:nvPr/>
          </p:nvSpPr>
          <p:spPr>
            <a:xfrm>
              <a:off x="8028383" y="6328136"/>
              <a:ext cx="1080121" cy="2260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新北市政府警察局金山分局交通組製</a:t>
              </a:r>
              <a:endParaRPr lang="zh-TW" altLang="en-US" sz="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699932" y="2824582"/>
            <a:ext cx="1347312" cy="347839"/>
            <a:chOff x="7689184" y="3212976"/>
            <a:chExt cx="1347312" cy="347839"/>
          </a:xfrm>
        </p:grpSpPr>
        <p:sp>
          <p:nvSpPr>
            <p:cNvPr id="237" name="矩形 236"/>
            <p:cNvSpPr/>
            <p:nvPr/>
          </p:nvSpPr>
          <p:spPr>
            <a:xfrm>
              <a:off x="7812360" y="3212976"/>
              <a:ext cx="1224136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遊客中心</a:t>
              </a:r>
              <a:endParaRPr lang="zh-TW" altLang="en-US" sz="15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184" y="3271391"/>
              <a:ext cx="289424" cy="28942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4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4" y="2812390"/>
            <a:ext cx="212889" cy="2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7667250" y="5013180"/>
            <a:ext cx="1657279" cy="360042"/>
            <a:chOff x="7667249" y="5013175"/>
            <a:chExt cx="1657278" cy="360041"/>
          </a:xfrm>
        </p:grpSpPr>
        <p:pic>
          <p:nvPicPr>
            <p:cNvPr id="8" name="Picture 2">
              <a:hlinkClick r:id="rId31" action="ppaction://hlinksldjump"/>
              <a:hlinkHover r:id="" action="ppaction://hlinkshowjump?jump=firstslide"/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249" y="5013176"/>
              <a:ext cx="458668" cy="3600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" name="矩形 125">
              <a:hlinkClick r:id="rId31" action="ppaction://hlinksldjump"/>
              <a:hlinkHover r:id="" action="ppaction://hlinkshowjump?jump=firstslide"/>
            </p:cNvPr>
            <p:cNvSpPr/>
            <p:nvPr/>
          </p:nvSpPr>
          <p:spPr>
            <a:xfrm>
              <a:off x="7775392" y="5013175"/>
              <a:ext cx="1549135" cy="323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  <a:hlinkClick r:id="rId31" action="ppaction://hlinksldjump"/>
                </a:rPr>
                <a:t> 易肇事路段</a:t>
              </a:r>
              <a:endParaRPr lang="zh-TW" altLang="en-US" sz="15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1823749" y="41198"/>
            <a:ext cx="4600571" cy="6646910"/>
            <a:chOff x="1888894" y="50301"/>
            <a:chExt cx="4600571" cy="6646910"/>
          </a:xfrm>
        </p:grpSpPr>
        <p:sp>
          <p:nvSpPr>
            <p:cNvPr id="1083" name="手繪多邊形 1082">
              <a:hlinkClick r:id="rId3" action="ppaction://hlinksldjump"/>
            </p:cNvPr>
            <p:cNvSpPr/>
            <p:nvPr/>
          </p:nvSpPr>
          <p:spPr>
            <a:xfrm>
              <a:off x="4822701" y="5063489"/>
              <a:ext cx="1128724" cy="1633722"/>
            </a:xfrm>
            <a:custGeom>
              <a:avLst/>
              <a:gdLst>
                <a:gd name="connsiteX0" fmla="*/ 0 w 3541594"/>
                <a:gd name="connsiteY0" fmla="*/ 0 h 4797188"/>
                <a:gd name="connsiteX1" fmla="*/ 3541594 w 3541594"/>
                <a:gd name="connsiteY1" fmla="*/ 4797188 h 4797188"/>
                <a:gd name="connsiteX2" fmla="*/ 3541594 w 3541594"/>
                <a:gd name="connsiteY2" fmla="*/ 4797188 h 4797188"/>
                <a:gd name="connsiteX0" fmla="*/ 0 w 3541594"/>
                <a:gd name="connsiteY0" fmla="*/ 0 h 4797188"/>
                <a:gd name="connsiteX1" fmla="*/ 539086 w 3541594"/>
                <a:gd name="connsiteY1" fmla="*/ 627797 h 4797188"/>
                <a:gd name="connsiteX2" fmla="*/ 3541594 w 3541594"/>
                <a:gd name="connsiteY2" fmla="*/ 4797188 h 4797188"/>
                <a:gd name="connsiteX3" fmla="*/ 3541594 w 3541594"/>
                <a:gd name="connsiteY3" fmla="*/ 4797188 h 4797188"/>
                <a:gd name="connsiteX0" fmla="*/ 0 w 3541594"/>
                <a:gd name="connsiteY0" fmla="*/ 0 h 4797188"/>
                <a:gd name="connsiteX1" fmla="*/ 539086 w 3541594"/>
                <a:gd name="connsiteY1" fmla="*/ 627797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1671850 w 3541594"/>
                <a:gd name="connsiteY3" fmla="*/ 1972102 h 4797188"/>
                <a:gd name="connsiteX4" fmla="*/ 3541594 w 3541594"/>
                <a:gd name="connsiteY4" fmla="*/ 4797188 h 4797188"/>
                <a:gd name="connsiteX5" fmla="*/ 3541594 w 3541594"/>
                <a:gd name="connsiteY5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1201003 w 3541594"/>
                <a:gd name="connsiteY3" fmla="*/ 1351128 h 4797188"/>
                <a:gd name="connsiteX4" fmla="*/ 1671850 w 3541594"/>
                <a:gd name="connsiteY4" fmla="*/ 1972102 h 4797188"/>
                <a:gd name="connsiteX5" fmla="*/ 3541594 w 3541594"/>
                <a:gd name="connsiteY5" fmla="*/ 4797188 h 4797188"/>
                <a:gd name="connsiteX6" fmla="*/ 3541594 w 3541594"/>
                <a:gd name="connsiteY6" fmla="*/ 4797188 h 479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1594" h="4797188">
                  <a:moveTo>
                    <a:pt x="0" y="0"/>
                  </a:moveTo>
                  <a:cubicBezTo>
                    <a:pt x="150125" y="202442"/>
                    <a:pt x="423081" y="398060"/>
                    <a:pt x="573206" y="600502"/>
                  </a:cubicBezTo>
                  <a:cubicBezTo>
                    <a:pt x="711958" y="700586"/>
                    <a:pt x="830239" y="793845"/>
                    <a:pt x="914400" y="914400"/>
                  </a:cubicBezTo>
                  <a:cubicBezTo>
                    <a:pt x="1023582" y="1037230"/>
                    <a:pt x="1074761" y="1174844"/>
                    <a:pt x="1201003" y="1351128"/>
                  </a:cubicBezTo>
                  <a:cubicBezTo>
                    <a:pt x="1327245" y="1527412"/>
                    <a:pt x="1286301" y="1395484"/>
                    <a:pt x="1671850" y="1972102"/>
                  </a:cubicBezTo>
                  <a:lnTo>
                    <a:pt x="3541594" y="4797188"/>
                  </a:lnTo>
                  <a:lnTo>
                    <a:pt x="3541594" y="4797188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9" name="手繪多邊形 128">
              <a:hlinkClick r:id="rId3" action="ppaction://hlinksldjump"/>
            </p:cNvPr>
            <p:cNvSpPr/>
            <p:nvPr/>
          </p:nvSpPr>
          <p:spPr>
            <a:xfrm>
              <a:off x="1888894" y="50301"/>
              <a:ext cx="4600571" cy="6571396"/>
            </a:xfrm>
            <a:custGeom>
              <a:avLst/>
              <a:gdLst>
                <a:gd name="connsiteX0" fmla="*/ 833007 w 1154665"/>
                <a:gd name="connsiteY0" fmla="*/ 4960962 h 4960962"/>
                <a:gd name="connsiteX1" fmla="*/ 1017252 w 1154665"/>
                <a:gd name="connsiteY1" fmla="*/ 4606120 h 4960962"/>
                <a:gd name="connsiteX2" fmla="*/ 1065019 w 1154665"/>
                <a:gd name="connsiteY2" fmla="*/ 4435523 h 4960962"/>
                <a:gd name="connsiteX3" fmla="*/ 1071843 w 1154665"/>
                <a:gd name="connsiteY3" fmla="*/ 4094329 h 4960962"/>
                <a:gd name="connsiteX4" fmla="*/ 1071843 w 1154665"/>
                <a:gd name="connsiteY4" fmla="*/ 3841845 h 4960962"/>
                <a:gd name="connsiteX5" fmla="*/ 1140082 w 1154665"/>
                <a:gd name="connsiteY5" fmla="*/ 3596185 h 4960962"/>
                <a:gd name="connsiteX6" fmla="*/ 1140082 w 1154665"/>
                <a:gd name="connsiteY6" fmla="*/ 3370997 h 4960962"/>
                <a:gd name="connsiteX7" fmla="*/ 983132 w 1154665"/>
                <a:gd name="connsiteY7" fmla="*/ 2893326 h 4960962"/>
                <a:gd name="connsiteX8" fmla="*/ 839831 w 1154665"/>
                <a:gd name="connsiteY8" fmla="*/ 2442950 h 4960962"/>
                <a:gd name="connsiteX9" fmla="*/ 778416 w 1154665"/>
                <a:gd name="connsiteY9" fmla="*/ 2251881 h 4960962"/>
                <a:gd name="connsiteX10" fmla="*/ 628291 w 1154665"/>
                <a:gd name="connsiteY10" fmla="*/ 2224585 h 4960962"/>
                <a:gd name="connsiteX11" fmla="*/ 573700 w 1154665"/>
                <a:gd name="connsiteY11" fmla="*/ 2067636 h 4960962"/>
                <a:gd name="connsiteX12" fmla="*/ 191562 w 1154665"/>
                <a:gd name="connsiteY12" fmla="*/ 1992573 h 4960962"/>
                <a:gd name="connsiteX13" fmla="*/ 55085 w 1154665"/>
                <a:gd name="connsiteY13" fmla="*/ 1972102 h 4960962"/>
                <a:gd name="connsiteX14" fmla="*/ 280273 w 1154665"/>
                <a:gd name="connsiteY14" fmla="*/ 1774209 h 4960962"/>
                <a:gd name="connsiteX15" fmla="*/ 273449 w 1154665"/>
                <a:gd name="connsiteY15" fmla="*/ 1644556 h 4960962"/>
                <a:gd name="connsiteX16" fmla="*/ 96028 w 1154665"/>
                <a:gd name="connsiteY16" fmla="*/ 1514902 h 4960962"/>
                <a:gd name="connsiteX17" fmla="*/ 27789 w 1154665"/>
                <a:gd name="connsiteY17" fmla="*/ 1276066 h 4960962"/>
                <a:gd name="connsiteX18" fmla="*/ 494 w 1154665"/>
                <a:gd name="connsiteY18" fmla="*/ 777923 h 4960962"/>
                <a:gd name="connsiteX19" fmla="*/ 48261 w 1154665"/>
                <a:gd name="connsiteY19" fmla="*/ 211541 h 4960962"/>
                <a:gd name="connsiteX20" fmla="*/ 109676 w 1154665"/>
                <a:gd name="connsiteY20" fmla="*/ 0 h 4960962"/>
                <a:gd name="connsiteX0" fmla="*/ 4203809 w 4525467"/>
                <a:gd name="connsiteY0" fmla="*/ 6353033 h 6353033"/>
                <a:gd name="connsiteX1" fmla="*/ 4388054 w 4525467"/>
                <a:gd name="connsiteY1" fmla="*/ 5998191 h 6353033"/>
                <a:gd name="connsiteX2" fmla="*/ 4435821 w 4525467"/>
                <a:gd name="connsiteY2" fmla="*/ 5827594 h 6353033"/>
                <a:gd name="connsiteX3" fmla="*/ 4442645 w 4525467"/>
                <a:gd name="connsiteY3" fmla="*/ 5486400 h 6353033"/>
                <a:gd name="connsiteX4" fmla="*/ 4442645 w 4525467"/>
                <a:gd name="connsiteY4" fmla="*/ 5233916 h 6353033"/>
                <a:gd name="connsiteX5" fmla="*/ 4510884 w 4525467"/>
                <a:gd name="connsiteY5" fmla="*/ 4988256 h 6353033"/>
                <a:gd name="connsiteX6" fmla="*/ 4510884 w 4525467"/>
                <a:gd name="connsiteY6" fmla="*/ 4763068 h 6353033"/>
                <a:gd name="connsiteX7" fmla="*/ 4353934 w 4525467"/>
                <a:gd name="connsiteY7" fmla="*/ 4285397 h 6353033"/>
                <a:gd name="connsiteX8" fmla="*/ 4210633 w 4525467"/>
                <a:gd name="connsiteY8" fmla="*/ 3835021 h 6353033"/>
                <a:gd name="connsiteX9" fmla="*/ 4149218 w 4525467"/>
                <a:gd name="connsiteY9" fmla="*/ 3643952 h 6353033"/>
                <a:gd name="connsiteX10" fmla="*/ 3999093 w 4525467"/>
                <a:gd name="connsiteY10" fmla="*/ 3616656 h 6353033"/>
                <a:gd name="connsiteX11" fmla="*/ 3944502 w 4525467"/>
                <a:gd name="connsiteY11" fmla="*/ 3459707 h 6353033"/>
                <a:gd name="connsiteX12" fmla="*/ 3562364 w 4525467"/>
                <a:gd name="connsiteY12" fmla="*/ 3384644 h 6353033"/>
                <a:gd name="connsiteX13" fmla="*/ 3425887 w 4525467"/>
                <a:gd name="connsiteY13" fmla="*/ 3364173 h 6353033"/>
                <a:gd name="connsiteX14" fmla="*/ 3651075 w 4525467"/>
                <a:gd name="connsiteY14" fmla="*/ 3166280 h 6353033"/>
                <a:gd name="connsiteX15" fmla="*/ 3644251 w 4525467"/>
                <a:gd name="connsiteY15" fmla="*/ 3036627 h 6353033"/>
                <a:gd name="connsiteX16" fmla="*/ 3466830 w 4525467"/>
                <a:gd name="connsiteY16" fmla="*/ 2906973 h 6353033"/>
                <a:gd name="connsiteX17" fmla="*/ 3398591 w 4525467"/>
                <a:gd name="connsiteY17" fmla="*/ 2668137 h 6353033"/>
                <a:gd name="connsiteX18" fmla="*/ 3371296 w 4525467"/>
                <a:gd name="connsiteY18" fmla="*/ 2169994 h 6353033"/>
                <a:gd name="connsiteX19" fmla="*/ 3419063 w 4525467"/>
                <a:gd name="connsiteY19" fmla="*/ 1603612 h 6353033"/>
                <a:gd name="connsiteX20" fmla="*/ 299 w 4525467"/>
                <a:gd name="connsiteY20" fmla="*/ 0 h 6353033"/>
                <a:gd name="connsiteX0" fmla="*/ 4203851 w 4525509"/>
                <a:gd name="connsiteY0" fmla="*/ 6353033 h 6353033"/>
                <a:gd name="connsiteX1" fmla="*/ 4388096 w 4525509"/>
                <a:gd name="connsiteY1" fmla="*/ 5998191 h 6353033"/>
                <a:gd name="connsiteX2" fmla="*/ 4435863 w 4525509"/>
                <a:gd name="connsiteY2" fmla="*/ 5827594 h 6353033"/>
                <a:gd name="connsiteX3" fmla="*/ 4442687 w 4525509"/>
                <a:gd name="connsiteY3" fmla="*/ 5486400 h 6353033"/>
                <a:gd name="connsiteX4" fmla="*/ 4442687 w 4525509"/>
                <a:gd name="connsiteY4" fmla="*/ 5233916 h 6353033"/>
                <a:gd name="connsiteX5" fmla="*/ 4510926 w 4525509"/>
                <a:gd name="connsiteY5" fmla="*/ 4988256 h 6353033"/>
                <a:gd name="connsiteX6" fmla="*/ 4510926 w 4525509"/>
                <a:gd name="connsiteY6" fmla="*/ 4763068 h 6353033"/>
                <a:gd name="connsiteX7" fmla="*/ 4353976 w 4525509"/>
                <a:gd name="connsiteY7" fmla="*/ 4285397 h 6353033"/>
                <a:gd name="connsiteX8" fmla="*/ 4210675 w 4525509"/>
                <a:gd name="connsiteY8" fmla="*/ 3835021 h 6353033"/>
                <a:gd name="connsiteX9" fmla="*/ 4149260 w 4525509"/>
                <a:gd name="connsiteY9" fmla="*/ 3643952 h 6353033"/>
                <a:gd name="connsiteX10" fmla="*/ 3999135 w 4525509"/>
                <a:gd name="connsiteY10" fmla="*/ 3616656 h 6353033"/>
                <a:gd name="connsiteX11" fmla="*/ 3944544 w 4525509"/>
                <a:gd name="connsiteY11" fmla="*/ 3459707 h 6353033"/>
                <a:gd name="connsiteX12" fmla="*/ 3562406 w 4525509"/>
                <a:gd name="connsiteY12" fmla="*/ 3384644 h 6353033"/>
                <a:gd name="connsiteX13" fmla="*/ 3425929 w 4525509"/>
                <a:gd name="connsiteY13" fmla="*/ 3364173 h 6353033"/>
                <a:gd name="connsiteX14" fmla="*/ 3651117 w 4525509"/>
                <a:gd name="connsiteY14" fmla="*/ 3166280 h 6353033"/>
                <a:gd name="connsiteX15" fmla="*/ 3644293 w 4525509"/>
                <a:gd name="connsiteY15" fmla="*/ 3036627 h 6353033"/>
                <a:gd name="connsiteX16" fmla="*/ 3466872 w 4525509"/>
                <a:gd name="connsiteY16" fmla="*/ 2906973 h 6353033"/>
                <a:gd name="connsiteX17" fmla="*/ 3398633 w 4525509"/>
                <a:gd name="connsiteY17" fmla="*/ 2668137 h 6353033"/>
                <a:gd name="connsiteX18" fmla="*/ 3371338 w 4525509"/>
                <a:gd name="connsiteY18" fmla="*/ 2169994 h 6353033"/>
                <a:gd name="connsiteX19" fmla="*/ 3057439 w 4525509"/>
                <a:gd name="connsiteY19" fmla="*/ 1228298 h 6353033"/>
                <a:gd name="connsiteX20" fmla="*/ 341 w 4525509"/>
                <a:gd name="connsiteY20" fmla="*/ 0 h 6353033"/>
                <a:gd name="connsiteX0" fmla="*/ 4203859 w 4525517"/>
                <a:gd name="connsiteY0" fmla="*/ 6353033 h 6353033"/>
                <a:gd name="connsiteX1" fmla="*/ 4388104 w 4525517"/>
                <a:gd name="connsiteY1" fmla="*/ 5998191 h 6353033"/>
                <a:gd name="connsiteX2" fmla="*/ 4435871 w 4525517"/>
                <a:gd name="connsiteY2" fmla="*/ 5827594 h 6353033"/>
                <a:gd name="connsiteX3" fmla="*/ 4442695 w 4525517"/>
                <a:gd name="connsiteY3" fmla="*/ 5486400 h 6353033"/>
                <a:gd name="connsiteX4" fmla="*/ 4442695 w 4525517"/>
                <a:gd name="connsiteY4" fmla="*/ 5233916 h 6353033"/>
                <a:gd name="connsiteX5" fmla="*/ 4510934 w 4525517"/>
                <a:gd name="connsiteY5" fmla="*/ 4988256 h 6353033"/>
                <a:gd name="connsiteX6" fmla="*/ 4510934 w 4525517"/>
                <a:gd name="connsiteY6" fmla="*/ 4763068 h 6353033"/>
                <a:gd name="connsiteX7" fmla="*/ 4353984 w 4525517"/>
                <a:gd name="connsiteY7" fmla="*/ 4285397 h 6353033"/>
                <a:gd name="connsiteX8" fmla="*/ 4210683 w 4525517"/>
                <a:gd name="connsiteY8" fmla="*/ 3835021 h 6353033"/>
                <a:gd name="connsiteX9" fmla="*/ 4149268 w 4525517"/>
                <a:gd name="connsiteY9" fmla="*/ 3643952 h 6353033"/>
                <a:gd name="connsiteX10" fmla="*/ 3999143 w 4525517"/>
                <a:gd name="connsiteY10" fmla="*/ 3616656 h 6353033"/>
                <a:gd name="connsiteX11" fmla="*/ 3944552 w 4525517"/>
                <a:gd name="connsiteY11" fmla="*/ 3459707 h 6353033"/>
                <a:gd name="connsiteX12" fmla="*/ 3562414 w 4525517"/>
                <a:gd name="connsiteY12" fmla="*/ 3384644 h 6353033"/>
                <a:gd name="connsiteX13" fmla="*/ 3425937 w 4525517"/>
                <a:gd name="connsiteY13" fmla="*/ 3364173 h 6353033"/>
                <a:gd name="connsiteX14" fmla="*/ 3651125 w 4525517"/>
                <a:gd name="connsiteY14" fmla="*/ 3166280 h 6353033"/>
                <a:gd name="connsiteX15" fmla="*/ 3644301 w 4525517"/>
                <a:gd name="connsiteY15" fmla="*/ 3036627 h 6353033"/>
                <a:gd name="connsiteX16" fmla="*/ 3466880 w 4525517"/>
                <a:gd name="connsiteY16" fmla="*/ 2906973 h 6353033"/>
                <a:gd name="connsiteX17" fmla="*/ 3398641 w 4525517"/>
                <a:gd name="connsiteY17" fmla="*/ 2668137 h 6353033"/>
                <a:gd name="connsiteX18" fmla="*/ 3371346 w 4525517"/>
                <a:gd name="connsiteY18" fmla="*/ 2169994 h 6353033"/>
                <a:gd name="connsiteX19" fmla="*/ 3002856 w 4525517"/>
                <a:gd name="connsiteY19" fmla="*/ 1364776 h 6353033"/>
                <a:gd name="connsiteX20" fmla="*/ 349 w 4525517"/>
                <a:gd name="connsiteY20" fmla="*/ 0 h 6353033"/>
                <a:gd name="connsiteX0" fmla="*/ 4203880 w 4525538"/>
                <a:gd name="connsiteY0" fmla="*/ 6353033 h 6353033"/>
                <a:gd name="connsiteX1" fmla="*/ 4388125 w 4525538"/>
                <a:gd name="connsiteY1" fmla="*/ 5998191 h 6353033"/>
                <a:gd name="connsiteX2" fmla="*/ 4435892 w 4525538"/>
                <a:gd name="connsiteY2" fmla="*/ 5827594 h 6353033"/>
                <a:gd name="connsiteX3" fmla="*/ 4442716 w 4525538"/>
                <a:gd name="connsiteY3" fmla="*/ 5486400 h 6353033"/>
                <a:gd name="connsiteX4" fmla="*/ 4442716 w 4525538"/>
                <a:gd name="connsiteY4" fmla="*/ 5233916 h 6353033"/>
                <a:gd name="connsiteX5" fmla="*/ 4510955 w 4525538"/>
                <a:gd name="connsiteY5" fmla="*/ 4988256 h 6353033"/>
                <a:gd name="connsiteX6" fmla="*/ 4510955 w 4525538"/>
                <a:gd name="connsiteY6" fmla="*/ 4763068 h 6353033"/>
                <a:gd name="connsiteX7" fmla="*/ 4354005 w 4525538"/>
                <a:gd name="connsiteY7" fmla="*/ 4285397 h 6353033"/>
                <a:gd name="connsiteX8" fmla="*/ 4210704 w 4525538"/>
                <a:gd name="connsiteY8" fmla="*/ 3835021 h 6353033"/>
                <a:gd name="connsiteX9" fmla="*/ 4149289 w 4525538"/>
                <a:gd name="connsiteY9" fmla="*/ 3643952 h 6353033"/>
                <a:gd name="connsiteX10" fmla="*/ 3999164 w 4525538"/>
                <a:gd name="connsiteY10" fmla="*/ 3616656 h 6353033"/>
                <a:gd name="connsiteX11" fmla="*/ 3944573 w 4525538"/>
                <a:gd name="connsiteY11" fmla="*/ 3459707 h 6353033"/>
                <a:gd name="connsiteX12" fmla="*/ 3562435 w 4525538"/>
                <a:gd name="connsiteY12" fmla="*/ 3384644 h 6353033"/>
                <a:gd name="connsiteX13" fmla="*/ 3425958 w 4525538"/>
                <a:gd name="connsiteY13" fmla="*/ 3364173 h 6353033"/>
                <a:gd name="connsiteX14" fmla="*/ 3651146 w 4525538"/>
                <a:gd name="connsiteY14" fmla="*/ 3166280 h 6353033"/>
                <a:gd name="connsiteX15" fmla="*/ 3644322 w 4525538"/>
                <a:gd name="connsiteY15" fmla="*/ 3036627 h 6353033"/>
                <a:gd name="connsiteX16" fmla="*/ 3466901 w 4525538"/>
                <a:gd name="connsiteY16" fmla="*/ 2906973 h 6353033"/>
                <a:gd name="connsiteX17" fmla="*/ 3398662 w 4525538"/>
                <a:gd name="connsiteY17" fmla="*/ 2668137 h 6353033"/>
                <a:gd name="connsiteX18" fmla="*/ 3371367 w 4525538"/>
                <a:gd name="connsiteY18" fmla="*/ 2169994 h 6353033"/>
                <a:gd name="connsiteX19" fmla="*/ 3002877 w 4525538"/>
                <a:gd name="connsiteY19" fmla="*/ 1364776 h 6353033"/>
                <a:gd name="connsiteX20" fmla="*/ 370 w 4525538"/>
                <a:gd name="connsiteY20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0 w 4525518"/>
                <a:gd name="connsiteY0" fmla="*/ 6353033 h 6353033"/>
                <a:gd name="connsiteX1" fmla="*/ 4388105 w 4525518"/>
                <a:gd name="connsiteY1" fmla="*/ 5998191 h 6353033"/>
                <a:gd name="connsiteX2" fmla="*/ 4435872 w 4525518"/>
                <a:gd name="connsiteY2" fmla="*/ 5827594 h 6353033"/>
                <a:gd name="connsiteX3" fmla="*/ 4442696 w 4525518"/>
                <a:gd name="connsiteY3" fmla="*/ 5486400 h 6353033"/>
                <a:gd name="connsiteX4" fmla="*/ 4442696 w 4525518"/>
                <a:gd name="connsiteY4" fmla="*/ 5233916 h 6353033"/>
                <a:gd name="connsiteX5" fmla="*/ 4510935 w 4525518"/>
                <a:gd name="connsiteY5" fmla="*/ 4988256 h 6353033"/>
                <a:gd name="connsiteX6" fmla="*/ 4510935 w 4525518"/>
                <a:gd name="connsiteY6" fmla="*/ 4763068 h 6353033"/>
                <a:gd name="connsiteX7" fmla="*/ 4353985 w 4525518"/>
                <a:gd name="connsiteY7" fmla="*/ 4285397 h 6353033"/>
                <a:gd name="connsiteX8" fmla="*/ 4210684 w 4525518"/>
                <a:gd name="connsiteY8" fmla="*/ 3835021 h 6353033"/>
                <a:gd name="connsiteX9" fmla="*/ 4149269 w 4525518"/>
                <a:gd name="connsiteY9" fmla="*/ 3643952 h 6353033"/>
                <a:gd name="connsiteX10" fmla="*/ 3999144 w 4525518"/>
                <a:gd name="connsiteY10" fmla="*/ 3616656 h 6353033"/>
                <a:gd name="connsiteX11" fmla="*/ 3944553 w 4525518"/>
                <a:gd name="connsiteY11" fmla="*/ 3459707 h 6353033"/>
                <a:gd name="connsiteX12" fmla="*/ 3562415 w 4525518"/>
                <a:gd name="connsiteY12" fmla="*/ 3384644 h 6353033"/>
                <a:gd name="connsiteX13" fmla="*/ 3425938 w 4525518"/>
                <a:gd name="connsiteY13" fmla="*/ 3364173 h 6353033"/>
                <a:gd name="connsiteX14" fmla="*/ 3651126 w 4525518"/>
                <a:gd name="connsiteY14" fmla="*/ 3166280 h 6353033"/>
                <a:gd name="connsiteX15" fmla="*/ 3644302 w 4525518"/>
                <a:gd name="connsiteY15" fmla="*/ 3036627 h 6353033"/>
                <a:gd name="connsiteX16" fmla="*/ 3466881 w 4525518"/>
                <a:gd name="connsiteY16" fmla="*/ 2906973 h 6353033"/>
                <a:gd name="connsiteX17" fmla="*/ 3398642 w 4525518"/>
                <a:gd name="connsiteY17" fmla="*/ 2668137 h 6353033"/>
                <a:gd name="connsiteX18" fmla="*/ 3371347 w 4525518"/>
                <a:gd name="connsiteY18" fmla="*/ 2169994 h 6353033"/>
                <a:gd name="connsiteX19" fmla="*/ 3453233 w 4525518"/>
                <a:gd name="connsiteY19" fmla="*/ 1535374 h 6353033"/>
                <a:gd name="connsiteX20" fmla="*/ 3016504 w 4525518"/>
                <a:gd name="connsiteY20" fmla="*/ 1330656 h 6353033"/>
                <a:gd name="connsiteX21" fmla="*/ 350 w 4525518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16506 w 4525520"/>
                <a:gd name="connsiteY20" fmla="*/ 133065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16506 w 4525520"/>
                <a:gd name="connsiteY20" fmla="*/ 1330656 h 6353033"/>
                <a:gd name="connsiteX21" fmla="*/ 352 w 4525520"/>
                <a:gd name="connsiteY21" fmla="*/ 0 h 6353033"/>
                <a:gd name="connsiteX0" fmla="*/ 4053736 w 4525520"/>
                <a:gd name="connsiteY0" fmla="*/ 6537277 h 6537277"/>
                <a:gd name="connsiteX1" fmla="*/ 4388107 w 4525520"/>
                <a:gd name="connsiteY1" fmla="*/ 5998191 h 6537277"/>
                <a:gd name="connsiteX2" fmla="*/ 4435874 w 4525520"/>
                <a:gd name="connsiteY2" fmla="*/ 5827594 h 6537277"/>
                <a:gd name="connsiteX3" fmla="*/ 4442698 w 4525520"/>
                <a:gd name="connsiteY3" fmla="*/ 5486400 h 6537277"/>
                <a:gd name="connsiteX4" fmla="*/ 4442698 w 4525520"/>
                <a:gd name="connsiteY4" fmla="*/ 5233916 h 6537277"/>
                <a:gd name="connsiteX5" fmla="*/ 4510937 w 4525520"/>
                <a:gd name="connsiteY5" fmla="*/ 4988256 h 6537277"/>
                <a:gd name="connsiteX6" fmla="*/ 4510937 w 4525520"/>
                <a:gd name="connsiteY6" fmla="*/ 4763068 h 6537277"/>
                <a:gd name="connsiteX7" fmla="*/ 4353987 w 4525520"/>
                <a:gd name="connsiteY7" fmla="*/ 4285397 h 6537277"/>
                <a:gd name="connsiteX8" fmla="*/ 4210686 w 4525520"/>
                <a:gd name="connsiteY8" fmla="*/ 3835021 h 6537277"/>
                <a:gd name="connsiteX9" fmla="*/ 4149271 w 4525520"/>
                <a:gd name="connsiteY9" fmla="*/ 3643952 h 6537277"/>
                <a:gd name="connsiteX10" fmla="*/ 3999146 w 4525520"/>
                <a:gd name="connsiteY10" fmla="*/ 3616656 h 6537277"/>
                <a:gd name="connsiteX11" fmla="*/ 3944555 w 4525520"/>
                <a:gd name="connsiteY11" fmla="*/ 3459707 h 6537277"/>
                <a:gd name="connsiteX12" fmla="*/ 3562417 w 4525520"/>
                <a:gd name="connsiteY12" fmla="*/ 3384644 h 6537277"/>
                <a:gd name="connsiteX13" fmla="*/ 3425940 w 4525520"/>
                <a:gd name="connsiteY13" fmla="*/ 3364173 h 6537277"/>
                <a:gd name="connsiteX14" fmla="*/ 3651128 w 4525520"/>
                <a:gd name="connsiteY14" fmla="*/ 3166280 h 6537277"/>
                <a:gd name="connsiteX15" fmla="*/ 3644304 w 4525520"/>
                <a:gd name="connsiteY15" fmla="*/ 3036627 h 6537277"/>
                <a:gd name="connsiteX16" fmla="*/ 3466883 w 4525520"/>
                <a:gd name="connsiteY16" fmla="*/ 2906973 h 6537277"/>
                <a:gd name="connsiteX17" fmla="*/ 3398644 w 4525520"/>
                <a:gd name="connsiteY17" fmla="*/ 2668137 h 6537277"/>
                <a:gd name="connsiteX18" fmla="*/ 3371349 w 4525520"/>
                <a:gd name="connsiteY18" fmla="*/ 2169994 h 6537277"/>
                <a:gd name="connsiteX19" fmla="*/ 3453235 w 4525520"/>
                <a:gd name="connsiteY19" fmla="*/ 1535374 h 6537277"/>
                <a:gd name="connsiteX20" fmla="*/ 3016506 w 4525520"/>
                <a:gd name="connsiteY20" fmla="*/ 1330656 h 6537277"/>
                <a:gd name="connsiteX21" fmla="*/ 352 w 4525520"/>
                <a:gd name="connsiteY21" fmla="*/ 0 h 6537277"/>
                <a:gd name="connsiteX0" fmla="*/ 4053736 w 4525520"/>
                <a:gd name="connsiteY0" fmla="*/ 6537277 h 6537277"/>
                <a:gd name="connsiteX1" fmla="*/ 4258453 w 4525520"/>
                <a:gd name="connsiteY1" fmla="*/ 6312090 h 6537277"/>
                <a:gd name="connsiteX2" fmla="*/ 4388107 w 4525520"/>
                <a:gd name="connsiteY2" fmla="*/ 5998191 h 6537277"/>
                <a:gd name="connsiteX3" fmla="*/ 4435874 w 4525520"/>
                <a:gd name="connsiteY3" fmla="*/ 5827594 h 6537277"/>
                <a:gd name="connsiteX4" fmla="*/ 4442698 w 4525520"/>
                <a:gd name="connsiteY4" fmla="*/ 5486400 h 6537277"/>
                <a:gd name="connsiteX5" fmla="*/ 4442698 w 4525520"/>
                <a:gd name="connsiteY5" fmla="*/ 5233916 h 6537277"/>
                <a:gd name="connsiteX6" fmla="*/ 4510937 w 4525520"/>
                <a:gd name="connsiteY6" fmla="*/ 4988256 h 6537277"/>
                <a:gd name="connsiteX7" fmla="*/ 4510937 w 4525520"/>
                <a:gd name="connsiteY7" fmla="*/ 4763068 h 6537277"/>
                <a:gd name="connsiteX8" fmla="*/ 4353987 w 4525520"/>
                <a:gd name="connsiteY8" fmla="*/ 4285397 h 6537277"/>
                <a:gd name="connsiteX9" fmla="*/ 4210686 w 4525520"/>
                <a:gd name="connsiteY9" fmla="*/ 3835021 h 6537277"/>
                <a:gd name="connsiteX10" fmla="*/ 4149271 w 4525520"/>
                <a:gd name="connsiteY10" fmla="*/ 3643952 h 6537277"/>
                <a:gd name="connsiteX11" fmla="*/ 3999146 w 4525520"/>
                <a:gd name="connsiteY11" fmla="*/ 3616656 h 6537277"/>
                <a:gd name="connsiteX12" fmla="*/ 3944555 w 4525520"/>
                <a:gd name="connsiteY12" fmla="*/ 3459707 h 6537277"/>
                <a:gd name="connsiteX13" fmla="*/ 3562417 w 4525520"/>
                <a:gd name="connsiteY13" fmla="*/ 3384644 h 6537277"/>
                <a:gd name="connsiteX14" fmla="*/ 3425940 w 4525520"/>
                <a:gd name="connsiteY14" fmla="*/ 3364173 h 6537277"/>
                <a:gd name="connsiteX15" fmla="*/ 3651128 w 4525520"/>
                <a:gd name="connsiteY15" fmla="*/ 3166280 h 6537277"/>
                <a:gd name="connsiteX16" fmla="*/ 3644304 w 4525520"/>
                <a:gd name="connsiteY16" fmla="*/ 3036627 h 6537277"/>
                <a:gd name="connsiteX17" fmla="*/ 3466883 w 4525520"/>
                <a:gd name="connsiteY17" fmla="*/ 2906973 h 6537277"/>
                <a:gd name="connsiteX18" fmla="*/ 3398644 w 4525520"/>
                <a:gd name="connsiteY18" fmla="*/ 2668137 h 6537277"/>
                <a:gd name="connsiteX19" fmla="*/ 3371349 w 4525520"/>
                <a:gd name="connsiteY19" fmla="*/ 2169994 h 6537277"/>
                <a:gd name="connsiteX20" fmla="*/ 3453235 w 4525520"/>
                <a:gd name="connsiteY20" fmla="*/ 1535374 h 6537277"/>
                <a:gd name="connsiteX21" fmla="*/ 3016506 w 4525520"/>
                <a:gd name="connsiteY21" fmla="*/ 1330656 h 6537277"/>
                <a:gd name="connsiteX22" fmla="*/ 352 w 4525520"/>
                <a:gd name="connsiteY22" fmla="*/ 0 h 6537277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41933 w 4600570"/>
                <a:gd name="connsiteY17" fmla="*/ 2941092 h 6571396"/>
                <a:gd name="connsiteX18" fmla="*/ 3473694 w 4600570"/>
                <a:gd name="connsiteY18" fmla="*/ 2702256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41933 w 4600570"/>
                <a:gd name="connsiteY17" fmla="*/ 2941092 h 6571396"/>
                <a:gd name="connsiteX18" fmla="*/ 3500989 w 4600570"/>
                <a:gd name="connsiteY18" fmla="*/ 2695432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62404 w 4600570"/>
                <a:gd name="connsiteY17" fmla="*/ 2941092 h 6571396"/>
                <a:gd name="connsiteX18" fmla="*/ 3500989 w 4600570"/>
                <a:gd name="connsiteY18" fmla="*/ 2695432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62404 w 4600570"/>
                <a:gd name="connsiteY17" fmla="*/ 2941092 h 6571396"/>
                <a:gd name="connsiteX18" fmla="*/ 3500989 w 4600570"/>
                <a:gd name="connsiteY18" fmla="*/ 2695432 h 6571396"/>
                <a:gd name="connsiteX19" fmla="*/ 348051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0570" h="6571396">
                  <a:moveTo>
                    <a:pt x="4128786" y="6571396"/>
                  </a:moveTo>
                  <a:cubicBezTo>
                    <a:pt x="4156082" y="6528178"/>
                    <a:pt x="4277775" y="6436057"/>
                    <a:pt x="4333503" y="6346209"/>
                  </a:cubicBezTo>
                  <a:cubicBezTo>
                    <a:pt x="4389231" y="6256361"/>
                    <a:pt x="4433587" y="6113059"/>
                    <a:pt x="4463157" y="6032310"/>
                  </a:cubicBezTo>
                  <a:cubicBezTo>
                    <a:pt x="4492727" y="5951561"/>
                    <a:pt x="4501826" y="5947011"/>
                    <a:pt x="4510924" y="5861713"/>
                  </a:cubicBezTo>
                  <a:cubicBezTo>
                    <a:pt x="4520022" y="5776415"/>
                    <a:pt x="4516611" y="5619465"/>
                    <a:pt x="4517748" y="5520519"/>
                  </a:cubicBezTo>
                  <a:cubicBezTo>
                    <a:pt x="4518885" y="5421573"/>
                    <a:pt x="4506375" y="5351059"/>
                    <a:pt x="4517748" y="5268035"/>
                  </a:cubicBezTo>
                  <a:cubicBezTo>
                    <a:pt x="4529121" y="5185011"/>
                    <a:pt x="4574614" y="5100850"/>
                    <a:pt x="4585987" y="5022375"/>
                  </a:cubicBezTo>
                  <a:cubicBezTo>
                    <a:pt x="4597360" y="4943900"/>
                    <a:pt x="4612145" y="4914330"/>
                    <a:pt x="4585987" y="4797187"/>
                  </a:cubicBezTo>
                  <a:cubicBezTo>
                    <a:pt x="4559829" y="4680044"/>
                    <a:pt x="4479079" y="4474190"/>
                    <a:pt x="4429037" y="4319516"/>
                  </a:cubicBezTo>
                  <a:cubicBezTo>
                    <a:pt x="4378995" y="4164842"/>
                    <a:pt x="4319855" y="3976047"/>
                    <a:pt x="4285736" y="3869140"/>
                  </a:cubicBezTo>
                  <a:cubicBezTo>
                    <a:pt x="4251617" y="3762233"/>
                    <a:pt x="4259578" y="3714465"/>
                    <a:pt x="4224321" y="3678071"/>
                  </a:cubicBezTo>
                  <a:cubicBezTo>
                    <a:pt x="4189064" y="3641677"/>
                    <a:pt x="4108315" y="3681482"/>
                    <a:pt x="4074196" y="3650775"/>
                  </a:cubicBezTo>
                  <a:cubicBezTo>
                    <a:pt x="4040077" y="3620068"/>
                    <a:pt x="4092393" y="3532495"/>
                    <a:pt x="4019605" y="3493826"/>
                  </a:cubicBezTo>
                  <a:cubicBezTo>
                    <a:pt x="3946817" y="3455157"/>
                    <a:pt x="3723903" y="3434685"/>
                    <a:pt x="3637467" y="3418763"/>
                  </a:cubicBezTo>
                  <a:cubicBezTo>
                    <a:pt x="3551031" y="3402841"/>
                    <a:pt x="3486205" y="3434686"/>
                    <a:pt x="3500990" y="3398292"/>
                  </a:cubicBezTo>
                  <a:cubicBezTo>
                    <a:pt x="3515775" y="3361898"/>
                    <a:pt x="3689784" y="3254990"/>
                    <a:pt x="3726178" y="3200399"/>
                  </a:cubicBezTo>
                  <a:cubicBezTo>
                    <a:pt x="3762572" y="3145808"/>
                    <a:pt x="3746650" y="3113964"/>
                    <a:pt x="3719354" y="3070746"/>
                  </a:cubicBezTo>
                  <a:cubicBezTo>
                    <a:pt x="3692058" y="3027528"/>
                    <a:pt x="3598798" y="3003644"/>
                    <a:pt x="3562404" y="2941092"/>
                  </a:cubicBezTo>
                  <a:cubicBezTo>
                    <a:pt x="3526010" y="2878540"/>
                    <a:pt x="3514636" y="2818262"/>
                    <a:pt x="3500989" y="2695432"/>
                  </a:cubicBezTo>
                  <a:cubicBezTo>
                    <a:pt x="3487342" y="2572602"/>
                    <a:pt x="3475970" y="2391770"/>
                    <a:pt x="3480519" y="2204113"/>
                  </a:cubicBezTo>
                  <a:cubicBezTo>
                    <a:pt x="3485068" y="2016457"/>
                    <a:pt x="3487342" y="1730992"/>
                    <a:pt x="3528285" y="1569493"/>
                  </a:cubicBezTo>
                  <a:cubicBezTo>
                    <a:pt x="3487341" y="1455762"/>
                    <a:pt x="3679547" y="1626357"/>
                    <a:pt x="3091556" y="1364775"/>
                  </a:cubicBezTo>
                  <a:cubicBezTo>
                    <a:pt x="2503565" y="1103193"/>
                    <a:pt x="-33779" y="86436"/>
                    <a:pt x="340" y="0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5408768" y="3674855"/>
              <a:ext cx="500329" cy="2122095"/>
            </a:xfrm>
            <a:custGeom>
              <a:avLst/>
              <a:gdLst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336431 w 336431"/>
                <a:gd name="connsiteY6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336431 w 336431"/>
                <a:gd name="connsiteY5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336431 w 336431"/>
                <a:gd name="connsiteY4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336431 w 336431"/>
                <a:gd name="connsiteY3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336431 w 336431"/>
                <a:gd name="connsiteY2" fmla="*/ 0 h 198408"/>
                <a:gd name="connsiteX0" fmla="*/ 0 w 3769745"/>
                <a:gd name="connsiteY0" fmla="*/ 2355012 h 2355012"/>
                <a:gd name="connsiteX1" fmla="*/ 0 w 3769745"/>
                <a:gd name="connsiteY1" fmla="*/ 2355012 h 2355012"/>
                <a:gd name="connsiteX2" fmla="*/ 3769745 w 3769745"/>
                <a:gd name="connsiteY2" fmla="*/ 0 h 2355012"/>
                <a:gd name="connsiteX0" fmla="*/ 0 w 3769745"/>
                <a:gd name="connsiteY0" fmla="*/ 2355012 h 2355012"/>
                <a:gd name="connsiteX1" fmla="*/ 3433313 w 3769745"/>
                <a:gd name="connsiteY1" fmla="*/ 1690778 h 2355012"/>
                <a:gd name="connsiteX2" fmla="*/ 3769745 w 3769745"/>
                <a:gd name="connsiteY2" fmla="*/ 0 h 2355012"/>
                <a:gd name="connsiteX0" fmla="*/ 0 w 655610"/>
                <a:gd name="connsiteY0" fmla="*/ 2320506 h 2320506"/>
                <a:gd name="connsiteX1" fmla="*/ 319178 w 655610"/>
                <a:gd name="connsiteY1" fmla="*/ 1690778 h 2320506"/>
                <a:gd name="connsiteX2" fmla="*/ 655610 w 655610"/>
                <a:gd name="connsiteY2" fmla="*/ 0 h 2320506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543467 w 543467"/>
                <a:gd name="connsiteY2" fmla="*/ 0 h 2139351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327804 w 543467"/>
                <a:gd name="connsiteY2" fmla="*/ 1362976 h 2139351"/>
                <a:gd name="connsiteX3" fmla="*/ 543467 w 543467"/>
                <a:gd name="connsiteY3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90778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353684 w 543467"/>
                <a:gd name="connsiteY6" fmla="*/ 396817 h 2139351"/>
                <a:gd name="connsiteX7" fmla="*/ 543467 w 543467"/>
                <a:gd name="connsiteY7" fmla="*/ 0 h 2139351"/>
                <a:gd name="connsiteX0" fmla="*/ 0 w 494811"/>
                <a:gd name="connsiteY0" fmla="*/ 2242868 h 2242868"/>
                <a:gd name="connsiteX1" fmla="*/ 120770 w 494811"/>
                <a:gd name="connsiteY1" fmla="*/ 2070342 h 2242868"/>
                <a:gd name="connsiteX2" fmla="*/ 207035 w 494811"/>
                <a:gd name="connsiteY2" fmla="*/ 1733910 h 2242868"/>
                <a:gd name="connsiteX3" fmla="*/ 388189 w 494811"/>
                <a:gd name="connsiteY3" fmla="*/ 1475119 h 2242868"/>
                <a:gd name="connsiteX4" fmla="*/ 491706 w 494811"/>
                <a:gd name="connsiteY4" fmla="*/ 1130063 h 2242868"/>
                <a:gd name="connsiteX5" fmla="*/ 396816 w 494811"/>
                <a:gd name="connsiteY5" fmla="*/ 836765 h 2242868"/>
                <a:gd name="connsiteX6" fmla="*/ 353684 w 494811"/>
                <a:gd name="connsiteY6" fmla="*/ 500334 h 2242868"/>
                <a:gd name="connsiteX7" fmla="*/ 491709 w 494811"/>
                <a:gd name="connsiteY7" fmla="*/ 0 h 2242868"/>
                <a:gd name="connsiteX0" fmla="*/ 138306 w 633117"/>
                <a:gd name="connsiteY0" fmla="*/ 1749883 h 1749883"/>
                <a:gd name="connsiteX1" fmla="*/ 259076 w 633117"/>
                <a:gd name="connsiteY1" fmla="*/ 1577357 h 1749883"/>
                <a:gd name="connsiteX2" fmla="*/ 345341 w 633117"/>
                <a:gd name="connsiteY2" fmla="*/ 1240925 h 1749883"/>
                <a:gd name="connsiteX3" fmla="*/ 526495 w 633117"/>
                <a:gd name="connsiteY3" fmla="*/ 982134 h 1749883"/>
                <a:gd name="connsiteX4" fmla="*/ 630012 w 633117"/>
                <a:gd name="connsiteY4" fmla="*/ 637078 h 1749883"/>
                <a:gd name="connsiteX5" fmla="*/ 535122 w 633117"/>
                <a:gd name="connsiteY5" fmla="*/ 343780 h 1749883"/>
                <a:gd name="connsiteX6" fmla="*/ 491990 w 633117"/>
                <a:gd name="connsiteY6" fmla="*/ 7349 h 1749883"/>
                <a:gd name="connsiteX7" fmla="*/ 287 w 633117"/>
                <a:gd name="connsiteY7" fmla="*/ 1258177 h 1749883"/>
                <a:gd name="connsiteX0" fmla="*/ 138306 w 633117"/>
                <a:gd name="connsiteY0" fmla="*/ 1749883 h 1749883"/>
                <a:gd name="connsiteX1" fmla="*/ 345341 w 633117"/>
                <a:gd name="connsiteY1" fmla="*/ 1240925 h 1749883"/>
                <a:gd name="connsiteX2" fmla="*/ 526495 w 633117"/>
                <a:gd name="connsiteY2" fmla="*/ 982134 h 1749883"/>
                <a:gd name="connsiteX3" fmla="*/ 630012 w 633117"/>
                <a:gd name="connsiteY3" fmla="*/ 637078 h 1749883"/>
                <a:gd name="connsiteX4" fmla="*/ 535122 w 633117"/>
                <a:gd name="connsiteY4" fmla="*/ 343780 h 1749883"/>
                <a:gd name="connsiteX5" fmla="*/ 491990 w 633117"/>
                <a:gd name="connsiteY5" fmla="*/ 7349 h 1749883"/>
                <a:gd name="connsiteX6" fmla="*/ 287 w 633117"/>
                <a:gd name="connsiteY6" fmla="*/ 1258177 h 1749883"/>
                <a:gd name="connsiteX0" fmla="*/ 138306 w 633117"/>
                <a:gd name="connsiteY0" fmla="*/ 1749883 h 1749883"/>
                <a:gd name="connsiteX1" fmla="*/ 526495 w 633117"/>
                <a:gd name="connsiteY1" fmla="*/ 982134 h 1749883"/>
                <a:gd name="connsiteX2" fmla="*/ 630012 w 633117"/>
                <a:gd name="connsiteY2" fmla="*/ 637078 h 1749883"/>
                <a:gd name="connsiteX3" fmla="*/ 535122 w 633117"/>
                <a:gd name="connsiteY3" fmla="*/ 343780 h 1749883"/>
                <a:gd name="connsiteX4" fmla="*/ 491990 w 633117"/>
                <a:gd name="connsiteY4" fmla="*/ 7349 h 1749883"/>
                <a:gd name="connsiteX5" fmla="*/ 287 w 633117"/>
                <a:gd name="connsiteY5" fmla="*/ 1258177 h 1749883"/>
                <a:gd name="connsiteX0" fmla="*/ 138306 w 646379"/>
                <a:gd name="connsiteY0" fmla="*/ 1749883 h 1749883"/>
                <a:gd name="connsiteX1" fmla="*/ 630012 w 646379"/>
                <a:gd name="connsiteY1" fmla="*/ 637078 h 1749883"/>
                <a:gd name="connsiteX2" fmla="*/ 535122 w 646379"/>
                <a:gd name="connsiteY2" fmla="*/ 343780 h 1749883"/>
                <a:gd name="connsiteX3" fmla="*/ 491990 w 646379"/>
                <a:gd name="connsiteY3" fmla="*/ 7349 h 1749883"/>
                <a:gd name="connsiteX4" fmla="*/ 287 w 646379"/>
                <a:gd name="connsiteY4" fmla="*/ 1258177 h 1749883"/>
                <a:gd name="connsiteX0" fmla="*/ 138306 w 535122"/>
                <a:gd name="connsiteY0" fmla="*/ 1749883 h 1749883"/>
                <a:gd name="connsiteX1" fmla="*/ 535122 w 535122"/>
                <a:gd name="connsiteY1" fmla="*/ 343780 h 1749883"/>
                <a:gd name="connsiteX2" fmla="*/ 491990 w 535122"/>
                <a:gd name="connsiteY2" fmla="*/ 7349 h 1749883"/>
                <a:gd name="connsiteX3" fmla="*/ 287 w 535122"/>
                <a:gd name="connsiteY3" fmla="*/ 1258177 h 1749883"/>
                <a:gd name="connsiteX0" fmla="*/ 138306 w 493232"/>
                <a:gd name="connsiteY0" fmla="*/ 1749883 h 1749883"/>
                <a:gd name="connsiteX1" fmla="*/ 491990 w 493232"/>
                <a:gd name="connsiteY1" fmla="*/ 7349 h 1749883"/>
                <a:gd name="connsiteX2" fmla="*/ 287 w 493232"/>
                <a:gd name="connsiteY2" fmla="*/ 1258177 h 1749883"/>
                <a:gd name="connsiteX0" fmla="*/ 569627 w 592200"/>
                <a:gd name="connsiteY0" fmla="*/ 122768 h 1496866"/>
                <a:gd name="connsiteX1" fmla="*/ 491990 w 592200"/>
                <a:gd name="connsiteY1" fmla="*/ 243540 h 1496866"/>
                <a:gd name="connsiteX2" fmla="*/ 287 w 592200"/>
                <a:gd name="connsiteY2" fmla="*/ 1494368 h 1496866"/>
                <a:gd name="connsiteX0" fmla="*/ 397233 w 419806"/>
                <a:gd name="connsiteY0" fmla="*/ 122768 h 1962097"/>
                <a:gd name="connsiteX1" fmla="*/ 319596 w 419806"/>
                <a:gd name="connsiteY1" fmla="*/ 243540 h 1962097"/>
                <a:gd name="connsiteX2" fmla="*/ 422 w 419806"/>
                <a:gd name="connsiteY2" fmla="*/ 1960194 h 1962097"/>
                <a:gd name="connsiteX0" fmla="*/ 397965 w 407860"/>
                <a:gd name="connsiteY0" fmla="*/ 87835 h 1927535"/>
                <a:gd name="connsiteX1" fmla="*/ 87415 w 407860"/>
                <a:gd name="connsiteY1" fmla="*/ 527785 h 1927535"/>
                <a:gd name="connsiteX2" fmla="*/ 1154 w 407860"/>
                <a:gd name="connsiteY2" fmla="*/ 1925261 h 1927535"/>
                <a:gd name="connsiteX0" fmla="*/ 441097 w 450056"/>
                <a:gd name="connsiteY0" fmla="*/ 87835 h 1927535"/>
                <a:gd name="connsiteX1" fmla="*/ 87415 w 450056"/>
                <a:gd name="connsiteY1" fmla="*/ 527785 h 1927535"/>
                <a:gd name="connsiteX2" fmla="*/ 1154 w 450056"/>
                <a:gd name="connsiteY2" fmla="*/ 1925261 h 1927535"/>
                <a:gd name="connsiteX0" fmla="*/ 527362 w 534894"/>
                <a:gd name="connsiteY0" fmla="*/ 73689 h 2129049"/>
                <a:gd name="connsiteX1" fmla="*/ 87415 w 534894"/>
                <a:gd name="connsiteY1" fmla="*/ 729299 h 2129049"/>
                <a:gd name="connsiteX2" fmla="*/ 1154 w 534894"/>
                <a:gd name="connsiteY2" fmla="*/ 2126775 h 2129049"/>
                <a:gd name="connsiteX0" fmla="*/ 87415 w 90591"/>
                <a:gd name="connsiteY0" fmla="*/ 6704 h 1406454"/>
                <a:gd name="connsiteX1" fmla="*/ 1154 w 90591"/>
                <a:gd name="connsiteY1" fmla="*/ 1404180 h 1406454"/>
                <a:gd name="connsiteX0" fmla="*/ 457504 w 458378"/>
                <a:gd name="connsiteY0" fmla="*/ 4743 h 2093931"/>
                <a:gd name="connsiteX1" fmla="*/ 307 w 458378"/>
                <a:gd name="connsiteY1" fmla="*/ 2092332 h 2093931"/>
                <a:gd name="connsiteX0" fmla="*/ 457514 w 457514"/>
                <a:gd name="connsiteY0" fmla="*/ 0 h 2089202"/>
                <a:gd name="connsiteX1" fmla="*/ 362623 w 457514"/>
                <a:gd name="connsiteY1" fmla="*/ 353682 h 2089202"/>
                <a:gd name="connsiteX2" fmla="*/ 317 w 457514"/>
                <a:gd name="connsiteY2" fmla="*/ 2087589 h 2089202"/>
                <a:gd name="connsiteX0" fmla="*/ 457197 w 457197"/>
                <a:gd name="connsiteY0" fmla="*/ 0 h 2087589"/>
                <a:gd name="connsiteX1" fmla="*/ 362306 w 457197"/>
                <a:gd name="connsiteY1" fmla="*/ 353682 h 2087589"/>
                <a:gd name="connsiteX2" fmla="*/ 353679 w 457197"/>
                <a:gd name="connsiteY2" fmla="*/ 724616 h 2087589"/>
                <a:gd name="connsiteX3" fmla="*/ 0 w 457197"/>
                <a:gd name="connsiteY3" fmla="*/ 2087589 h 2087589"/>
                <a:gd name="connsiteX0" fmla="*/ 457197 w 457197"/>
                <a:gd name="connsiteY0" fmla="*/ 0 h 2087589"/>
                <a:gd name="connsiteX1" fmla="*/ 362306 w 457197"/>
                <a:gd name="connsiteY1" fmla="*/ 353682 h 2087589"/>
                <a:gd name="connsiteX2" fmla="*/ 353679 w 457197"/>
                <a:gd name="connsiteY2" fmla="*/ 724616 h 2087589"/>
                <a:gd name="connsiteX3" fmla="*/ 414064 w 457197"/>
                <a:gd name="connsiteY3" fmla="*/ 1190444 h 2087589"/>
                <a:gd name="connsiteX4" fmla="*/ 0 w 457197"/>
                <a:gd name="connsiteY4" fmla="*/ 2087589 h 2087589"/>
                <a:gd name="connsiteX0" fmla="*/ 457197 w 457197"/>
                <a:gd name="connsiteY0" fmla="*/ 0 h 2087589"/>
                <a:gd name="connsiteX1" fmla="*/ 362306 w 457197"/>
                <a:gd name="connsiteY1" fmla="*/ 353682 h 2087589"/>
                <a:gd name="connsiteX2" fmla="*/ 353679 w 457197"/>
                <a:gd name="connsiteY2" fmla="*/ 724616 h 2087589"/>
                <a:gd name="connsiteX3" fmla="*/ 414064 w 457197"/>
                <a:gd name="connsiteY3" fmla="*/ 1190444 h 2087589"/>
                <a:gd name="connsiteX4" fmla="*/ 241536 w 457197"/>
                <a:gd name="connsiteY4" fmla="*/ 1500995 h 2087589"/>
                <a:gd name="connsiteX5" fmla="*/ 0 w 457197"/>
                <a:gd name="connsiteY5" fmla="*/ 2087589 h 2087589"/>
                <a:gd name="connsiteX0" fmla="*/ 457197 w 457197"/>
                <a:gd name="connsiteY0" fmla="*/ 0 h 2087589"/>
                <a:gd name="connsiteX1" fmla="*/ 319174 w 457197"/>
                <a:gd name="connsiteY1" fmla="*/ 336429 h 2087589"/>
                <a:gd name="connsiteX2" fmla="*/ 353679 w 457197"/>
                <a:gd name="connsiteY2" fmla="*/ 724616 h 2087589"/>
                <a:gd name="connsiteX3" fmla="*/ 414064 w 457197"/>
                <a:gd name="connsiteY3" fmla="*/ 1190444 h 2087589"/>
                <a:gd name="connsiteX4" fmla="*/ 241536 w 457197"/>
                <a:gd name="connsiteY4" fmla="*/ 1500995 h 2087589"/>
                <a:gd name="connsiteX5" fmla="*/ 0 w 457197"/>
                <a:gd name="connsiteY5" fmla="*/ 2087589 h 2087589"/>
                <a:gd name="connsiteX0" fmla="*/ 457197 w 457197"/>
                <a:gd name="connsiteY0" fmla="*/ 0 h 2087589"/>
                <a:gd name="connsiteX1" fmla="*/ 319174 w 457197"/>
                <a:gd name="connsiteY1" fmla="*/ 336429 h 2087589"/>
                <a:gd name="connsiteX2" fmla="*/ 336426 w 457197"/>
                <a:gd name="connsiteY2" fmla="*/ 577968 h 2087589"/>
                <a:gd name="connsiteX3" fmla="*/ 353679 w 457197"/>
                <a:gd name="connsiteY3" fmla="*/ 724616 h 2087589"/>
                <a:gd name="connsiteX4" fmla="*/ 414064 w 457197"/>
                <a:gd name="connsiteY4" fmla="*/ 1190444 h 2087589"/>
                <a:gd name="connsiteX5" fmla="*/ 241536 w 457197"/>
                <a:gd name="connsiteY5" fmla="*/ 1500995 h 2087589"/>
                <a:gd name="connsiteX6" fmla="*/ 0 w 457197"/>
                <a:gd name="connsiteY6" fmla="*/ 2087589 h 2087589"/>
                <a:gd name="connsiteX0" fmla="*/ 457197 w 457197"/>
                <a:gd name="connsiteY0" fmla="*/ 0 h 2087589"/>
                <a:gd name="connsiteX1" fmla="*/ 362306 w 457197"/>
                <a:gd name="connsiteY1" fmla="*/ 112142 h 2087589"/>
                <a:gd name="connsiteX2" fmla="*/ 319174 w 457197"/>
                <a:gd name="connsiteY2" fmla="*/ 336429 h 2087589"/>
                <a:gd name="connsiteX3" fmla="*/ 336426 w 457197"/>
                <a:gd name="connsiteY3" fmla="*/ 577968 h 2087589"/>
                <a:gd name="connsiteX4" fmla="*/ 353679 w 457197"/>
                <a:gd name="connsiteY4" fmla="*/ 724616 h 2087589"/>
                <a:gd name="connsiteX5" fmla="*/ 414064 w 457197"/>
                <a:gd name="connsiteY5" fmla="*/ 1190444 h 2087589"/>
                <a:gd name="connsiteX6" fmla="*/ 241536 w 457197"/>
                <a:gd name="connsiteY6" fmla="*/ 1500995 h 2087589"/>
                <a:gd name="connsiteX7" fmla="*/ 0 w 457197"/>
                <a:gd name="connsiteY7" fmla="*/ 2087589 h 2087589"/>
                <a:gd name="connsiteX0" fmla="*/ 500329 w 500329"/>
                <a:gd name="connsiteY0" fmla="*/ 0 h 2122095"/>
                <a:gd name="connsiteX1" fmla="*/ 362306 w 500329"/>
                <a:gd name="connsiteY1" fmla="*/ 146648 h 2122095"/>
                <a:gd name="connsiteX2" fmla="*/ 319174 w 500329"/>
                <a:gd name="connsiteY2" fmla="*/ 370935 h 2122095"/>
                <a:gd name="connsiteX3" fmla="*/ 336426 w 500329"/>
                <a:gd name="connsiteY3" fmla="*/ 612474 h 2122095"/>
                <a:gd name="connsiteX4" fmla="*/ 353679 w 500329"/>
                <a:gd name="connsiteY4" fmla="*/ 759122 h 2122095"/>
                <a:gd name="connsiteX5" fmla="*/ 414064 w 500329"/>
                <a:gd name="connsiteY5" fmla="*/ 1224950 h 2122095"/>
                <a:gd name="connsiteX6" fmla="*/ 241536 w 500329"/>
                <a:gd name="connsiteY6" fmla="*/ 1535501 h 2122095"/>
                <a:gd name="connsiteX7" fmla="*/ 0 w 500329"/>
                <a:gd name="connsiteY7" fmla="*/ 2122095 h 212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329" h="2122095">
                  <a:moveTo>
                    <a:pt x="500329" y="0"/>
                  </a:moveTo>
                  <a:cubicBezTo>
                    <a:pt x="491703" y="21566"/>
                    <a:pt x="385310" y="90577"/>
                    <a:pt x="362306" y="146648"/>
                  </a:cubicBezTo>
                  <a:cubicBezTo>
                    <a:pt x="339302" y="202720"/>
                    <a:pt x="330676" y="296173"/>
                    <a:pt x="319174" y="370935"/>
                  </a:cubicBezTo>
                  <a:cubicBezTo>
                    <a:pt x="304797" y="462950"/>
                    <a:pt x="330675" y="547776"/>
                    <a:pt x="336426" y="612474"/>
                  </a:cubicBezTo>
                  <a:cubicBezTo>
                    <a:pt x="342177" y="677172"/>
                    <a:pt x="346490" y="652730"/>
                    <a:pt x="353679" y="759122"/>
                  </a:cubicBezTo>
                  <a:cubicBezTo>
                    <a:pt x="334988" y="891394"/>
                    <a:pt x="473010" y="997788"/>
                    <a:pt x="414064" y="1224950"/>
                  </a:cubicBezTo>
                  <a:cubicBezTo>
                    <a:pt x="401125" y="1357222"/>
                    <a:pt x="310547" y="1385977"/>
                    <a:pt x="241536" y="1535501"/>
                  </a:cubicBezTo>
                  <a:cubicBezTo>
                    <a:pt x="172525" y="1685025"/>
                    <a:pt x="46007" y="2027205"/>
                    <a:pt x="0" y="2122095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54837" y="5806861"/>
            <a:ext cx="79695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當萬里加投路段壅塞時，請過大鵬派出所或金湯溫泉後，右轉往淡水方向行駛</a:t>
            </a:r>
            <a:endParaRPr lang="zh-TW" altLang="en-US" sz="1600" b="1" cap="none" spc="50" dirty="0">
              <a:ln w="11430"/>
              <a:gradFill flip="none" rotWithShape="1">
                <a:gsLst>
                  <a:gs pos="89000">
                    <a:srgbClr val="FF0000"/>
                  </a:gs>
                  <a:gs pos="60000">
                    <a:srgbClr val="FF0000">
                      <a:lumMod val="96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1" name="群組 150"/>
          <p:cNvGrpSpPr/>
          <p:nvPr/>
        </p:nvGrpSpPr>
        <p:grpSpPr>
          <a:xfrm>
            <a:off x="7649665" y="1681064"/>
            <a:ext cx="1463192" cy="307777"/>
            <a:chOff x="7767428" y="3573697"/>
            <a:chExt cx="1395768" cy="307777"/>
          </a:xfrm>
        </p:grpSpPr>
        <p:cxnSp>
          <p:nvCxnSpPr>
            <p:cNvPr id="153" name="直線接點 152"/>
            <p:cNvCxnSpPr/>
            <p:nvPr/>
          </p:nvCxnSpPr>
          <p:spPr>
            <a:xfrm>
              <a:off x="7793197" y="3737001"/>
              <a:ext cx="18832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矩形 153"/>
            <p:cNvSpPr/>
            <p:nvPr/>
          </p:nvSpPr>
          <p:spPr>
            <a:xfrm>
              <a:off x="7767428" y="3573697"/>
              <a:ext cx="1395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4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1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塞車及替代路段</a:t>
              </a:r>
              <a:r>
                <a:rPr lang="en-US" altLang="zh-TW" sz="1200" b="1" cap="all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sz="1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482002" y="5404171"/>
            <a:ext cx="71718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當中山路壅塞時，請左轉環金路</a:t>
            </a:r>
            <a:r>
              <a:rPr lang="en-US" altLang="zh-TW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外環道</a:t>
            </a:r>
            <a:r>
              <a:rPr lang="en-US" altLang="zh-TW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cap="none" spc="50" dirty="0" smtClean="0">
                <a:ln w="11430"/>
                <a:gradFill flip="none" rotWithShape="1">
                  <a:gsLst>
                    <a:gs pos="89000">
                      <a:srgbClr val="FF0000"/>
                    </a:gs>
                    <a:gs pos="60000">
                      <a:srgbClr val="FF0000">
                        <a:lumMod val="96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或右轉中興路往淡水方向行駛</a:t>
            </a:r>
            <a:endParaRPr lang="zh-TW" altLang="en-US" sz="1600" b="1" cap="none" spc="50" dirty="0">
              <a:ln w="11430"/>
              <a:gradFill flip="none" rotWithShape="1">
                <a:gsLst>
                  <a:gs pos="89000">
                    <a:srgbClr val="FF0000"/>
                  </a:gs>
                  <a:gs pos="60000">
                    <a:srgbClr val="FF0000">
                      <a:lumMod val="96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4" name="群組 93"/>
          <p:cNvGrpSpPr/>
          <p:nvPr/>
        </p:nvGrpSpPr>
        <p:grpSpPr>
          <a:xfrm>
            <a:off x="1576830" y="52861"/>
            <a:ext cx="3968196" cy="5071618"/>
            <a:chOff x="1647187" y="71123"/>
            <a:chExt cx="3968196" cy="5071618"/>
          </a:xfrm>
        </p:grpSpPr>
        <p:sp>
          <p:nvSpPr>
            <p:cNvPr id="131" name="手繪多邊形 130"/>
            <p:cNvSpPr/>
            <p:nvPr/>
          </p:nvSpPr>
          <p:spPr>
            <a:xfrm>
              <a:off x="4802035" y="3499447"/>
              <a:ext cx="560720" cy="1604515"/>
            </a:xfrm>
            <a:custGeom>
              <a:avLst/>
              <a:gdLst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336431 w 336431"/>
                <a:gd name="connsiteY6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336431 w 336431"/>
                <a:gd name="connsiteY5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336431 w 336431"/>
                <a:gd name="connsiteY4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336431 w 336431"/>
                <a:gd name="connsiteY3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336431 w 336431"/>
                <a:gd name="connsiteY2" fmla="*/ 0 h 198408"/>
                <a:gd name="connsiteX0" fmla="*/ 0 w 3769745"/>
                <a:gd name="connsiteY0" fmla="*/ 2355012 h 2355012"/>
                <a:gd name="connsiteX1" fmla="*/ 0 w 3769745"/>
                <a:gd name="connsiteY1" fmla="*/ 2355012 h 2355012"/>
                <a:gd name="connsiteX2" fmla="*/ 3769745 w 3769745"/>
                <a:gd name="connsiteY2" fmla="*/ 0 h 2355012"/>
                <a:gd name="connsiteX0" fmla="*/ 0 w 3769745"/>
                <a:gd name="connsiteY0" fmla="*/ 2355012 h 2355012"/>
                <a:gd name="connsiteX1" fmla="*/ 3433313 w 3769745"/>
                <a:gd name="connsiteY1" fmla="*/ 1690778 h 2355012"/>
                <a:gd name="connsiteX2" fmla="*/ 3769745 w 3769745"/>
                <a:gd name="connsiteY2" fmla="*/ 0 h 2355012"/>
                <a:gd name="connsiteX0" fmla="*/ 0 w 655610"/>
                <a:gd name="connsiteY0" fmla="*/ 2320506 h 2320506"/>
                <a:gd name="connsiteX1" fmla="*/ 319178 w 655610"/>
                <a:gd name="connsiteY1" fmla="*/ 1690778 h 2320506"/>
                <a:gd name="connsiteX2" fmla="*/ 655610 w 655610"/>
                <a:gd name="connsiteY2" fmla="*/ 0 h 2320506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543467 w 543467"/>
                <a:gd name="connsiteY2" fmla="*/ 0 h 2139351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327804 w 543467"/>
                <a:gd name="connsiteY2" fmla="*/ 1362976 h 2139351"/>
                <a:gd name="connsiteX3" fmla="*/ 543467 w 543467"/>
                <a:gd name="connsiteY3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90778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353684 w 543467"/>
                <a:gd name="connsiteY6" fmla="*/ 396817 h 2139351"/>
                <a:gd name="connsiteX7" fmla="*/ 543467 w 543467"/>
                <a:gd name="connsiteY7" fmla="*/ 0 h 2139351"/>
                <a:gd name="connsiteX0" fmla="*/ 0 w 494811"/>
                <a:gd name="connsiteY0" fmla="*/ 2242868 h 2242868"/>
                <a:gd name="connsiteX1" fmla="*/ 120770 w 494811"/>
                <a:gd name="connsiteY1" fmla="*/ 2070342 h 2242868"/>
                <a:gd name="connsiteX2" fmla="*/ 207035 w 494811"/>
                <a:gd name="connsiteY2" fmla="*/ 1733910 h 2242868"/>
                <a:gd name="connsiteX3" fmla="*/ 388189 w 494811"/>
                <a:gd name="connsiteY3" fmla="*/ 1475119 h 2242868"/>
                <a:gd name="connsiteX4" fmla="*/ 491706 w 494811"/>
                <a:gd name="connsiteY4" fmla="*/ 1130063 h 2242868"/>
                <a:gd name="connsiteX5" fmla="*/ 396816 w 494811"/>
                <a:gd name="connsiteY5" fmla="*/ 836765 h 2242868"/>
                <a:gd name="connsiteX6" fmla="*/ 353684 w 494811"/>
                <a:gd name="connsiteY6" fmla="*/ 500334 h 2242868"/>
                <a:gd name="connsiteX7" fmla="*/ 491709 w 494811"/>
                <a:gd name="connsiteY7" fmla="*/ 0 h 2242868"/>
                <a:gd name="connsiteX0" fmla="*/ 164172 w 658983"/>
                <a:gd name="connsiteY0" fmla="*/ 2475781 h 2475781"/>
                <a:gd name="connsiteX1" fmla="*/ 284942 w 658983"/>
                <a:gd name="connsiteY1" fmla="*/ 2303255 h 2475781"/>
                <a:gd name="connsiteX2" fmla="*/ 371207 w 658983"/>
                <a:gd name="connsiteY2" fmla="*/ 1966823 h 2475781"/>
                <a:gd name="connsiteX3" fmla="*/ 552361 w 658983"/>
                <a:gd name="connsiteY3" fmla="*/ 1708032 h 2475781"/>
                <a:gd name="connsiteX4" fmla="*/ 655878 w 658983"/>
                <a:gd name="connsiteY4" fmla="*/ 1362976 h 2475781"/>
                <a:gd name="connsiteX5" fmla="*/ 560988 w 658983"/>
                <a:gd name="connsiteY5" fmla="*/ 1069678 h 2475781"/>
                <a:gd name="connsiteX6" fmla="*/ 517856 w 658983"/>
                <a:gd name="connsiteY6" fmla="*/ 733247 h 2475781"/>
                <a:gd name="connsiteX7" fmla="*/ 273 w 658983"/>
                <a:gd name="connsiteY7" fmla="*/ 0 h 2475781"/>
                <a:gd name="connsiteX0" fmla="*/ 664641 w 1159452"/>
                <a:gd name="connsiteY0" fmla="*/ 2475781 h 2475781"/>
                <a:gd name="connsiteX1" fmla="*/ 785411 w 1159452"/>
                <a:gd name="connsiteY1" fmla="*/ 2303255 h 2475781"/>
                <a:gd name="connsiteX2" fmla="*/ 871676 w 1159452"/>
                <a:gd name="connsiteY2" fmla="*/ 1966823 h 2475781"/>
                <a:gd name="connsiteX3" fmla="*/ 1052830 w 1159452"/>
                <a:gd name="connsiteY3" fmla="*/ 1708032 h 2475781"/>
                <a:gd name="connsiteX4" fmla="*/ 1156347 w 1159452"/>
                <a:gd name="connsiteY4" fmla="*/ 1362976 h 2475781"/>
                <a:gd name="connsiteX5" fmla="*/ 1061457 w 1159452"/>
                <a:gd name="connsiteY5" fmla="*/ 1069678 h 2475781"/>
                <a:gd name="connsiteX6" fmla="*/ 408 w 1159452"/>
                <a:gd name="connsiteY6" fmla="*/ 802259 h 2475781"/>
                <a:gd name="connsiteX7" fmla="*/ 500742 w 1159452"/>
                <a:gd name="connsiteY7" fmla="*/ 0 h 2475781"/>
                <a:gd name="connsiteX0" fmla="*/ 679874 w 1171911"/>
                <a:gd name="connsiteY0" fmla="*/ 2475781 h 2475781"/>
                <a:gd name="connsiteX1" fmla="*/ 800644 w 1171911"/>
                <a:gd name="connsiteY1" fmla="*/ 2303255 h 2475781"/>
                <a:gd name="connsiteX2" fmla="*/ 886909 w 1171911"/>
                <a:gd name="connsiteY2" fmla="*/ 1966823 h 2475781"/>
                <a:gd name="connsiteX3" fmla="*/ 1068063 w 1171911"/>
                <a:gd name="connsiteY3" fmla="*/ 1708032 h 2475781"/>
                <a:gd name="connsiteX4" fmla="*/ 1171580 w 1171911"/>
                <a:gd name="connsiteY4" fmla="*/ 1362976 h 2475781"/>
                <a:gd name="connsiteX5" fmla="*/ 7015 w 1171911"/>
                <a:gd name="connsiteY5" fmla="*/ 1224953 h 2475781"/>
                <a:gd name="connsiteX6" fmla="*/ 15641 w 1171911"/>
                <a:gd name="connsiteY6" fmla="*/ 802259 h 2475781"/>
                <a:gd name="connsiteX7" fmla="*/ 515975 w 1171911"/>
                <a:gd name="connsiteY7" fmla="*/ 0 h 2475781"/>
                <a:gd name="connsiteX0" fmla="*/ 800644 w 1171911"/>
                <a:gd name="connsiteY0" fmla="*/ 2303255 h 2303255"/>
                <a:gd name="connsiteX1" fmla="*/ 886909 w 1171911"/>
                <a:gd name="connsiteY1" fmla="*/ 1966823 h 2303255"/>
                <a:gd name="connsiteX2" fmla="*/ 1068063 w 1171911"/>
                <a:gd name="connsiteY2" fmla="*/ 1708032 h 2303255"/>
                <a:gd name="connsiteX3" fmla="*/ 1171580 w 1171911"/>
                <a:gd name="connsiteY3" fmla="*/ 1362976 h 2303255"/>
                <a:gd name="connsiteX4" fmla="*/ 7015 w 1171911"/>
                <a:gd name="connsiteY4" fmla="*/ 1224953 h 2303255"/>
                <a:gd name="connsiteX5" fmla="*/ 15641 w 1171911"/>
                <a:gd name="connsiteY5" fmla="*/ 802259 h 2303255"/>
                <a:gd name="connsiteX6" fmla="*/ 515975 w 1171911"/>
                <a:gd name="connsiteY6" fmla="*/ 0 h 2303255"/>
                <a:gd name="connsiteX0" fmla="*/ 886909 w 1171911"/>
                <a:gd name="connsiteY0" fmla="*/ 1966823 h 1966823"/>
                <a:gd name="connsiteX1" fmla="*/ 1068063 w 1171911"/>
                <a:gd name="connsiteY1" fmla="*/ 1708032 h 1966823"/>
                <a:gd name="connsiteX2" fmla="*/ 1171580 w 1171911"/>
                <a:gd name="connsiteY2" fmla="*/ 1362976 h 1966823"/>
                <a:gd name="connsiteX3" fmla="*/ 7015 w 1171911"/>
                <a:gd name="connsiteY3" fmla="*/ 1224953 h 1966823"/>
                <a:gd name="connsiteX4" fmla="*/ 15641 w 1171911"/>
                <a:gd name="connsiteY4" fmla="*/ 802259 h 1966823"/>
                <a:gd name="connsiteX5" fmla="*/ 515975 w 1171911"/>
                <a:gd name="connsiteY5" fmla="*/ 0 h 1966823"/>
                <a:gd name="connsiteX0" fmla="*/ 1068063 w 1171911"/>
                <a:gd name="connsiteY0" fmla="*/ 1708032 h 1708032"/>
                <a:gd name="connsiteX1" fmla="*/ 1171580 w 1171911"/>
                <a:gd name="connsiteY1" fmla="*/ 1362976 h 1708032"/>
                <a:gd name="connsiteX2" fmla="*/ 7015 w 1171911"/>
                <a:gd name="connsiteY2" fmla="*/ 1224953 h 1708032"/>
                <a:gd name="connsiteX3" fmla="*/ 15641 w 1171911"/>
                <a:gd name="connsiteY3" fmla="*/ 802259 h 1708032"/>
                <a:gd name="connsiteX4" fmla="*/ 515975 w 1171911"/>
                <a:gd name="connsiteY4" fmla="*/ 0 h 1708032"/>
                <a:gd name="connsiteX0" fmla="*/ 1171580 w 1171911"/>
                <a:gd name="connsiteY0" fmla="*/ 1362976 h 1362976"/>
                <a:gd name="connsiteX1" fmla="*/ 7015 w 1171911"/>
                <a:gd name="connsiteY1" fmla="*/ 1224953 h 1362976"/>
                <a:gd name="connsiteX2" fmla="*/ 15641 w 1171911"/>
                <a:gd name="connsiteY2" fmla="*/ 802259 h 1362976"/>
                <a:gd name="connsiteX3" fmla="*/ 515975 w 1171911"/>
                <a:gd name="connsiteY3" fmla="*/ 0 h 1362976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560720 w 560720"/>
                <a:gd name="connsiteY3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166779 w 560720"/>
                <a:gd name="connsiteY3" fmla="*/ 485958 h 1604515"/>
                <a:gd name="connsiteX4" fmla="*/ 560720 w 560720"/>
                <a:gd name="connsiteY4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166779 w 560720"/>
                <a:gd name="connsiteY3" fmla="*/ 485958 h 1604515"/>
                <a:gd name="connsiteX4" fmla="*/ 408319 w 560720"/>
                <a:gd name="connsiteY4" fmla="*/ 503211 h 1604515"/>
                <a:gd name="connsiteX5" fmla="*/ 560720 w 560720"/>
                <a:gd name="connsiteY5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166779 w 560720"/>
                <a:gd name="connsiteY3" fmla="*/ 485958 h 1604515"/>
                <a:gd name="connsiteX4" fmla="*/ 408319 w 560720"/>
                <a:gd name="connsiteY4" fmla="*/ 503211 h 1604515"/>
                <a:gd name="connsiteX5" fmla="*/ 560720 w 560720"/>
                <a:gd name="connsiteY5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80515 w 560720"/>
                <a:gd name="connsiteY3" fmla="*/ 520463 h 1604515"/>
                <a:gd name="connsiteX4" fmla="*/ 408319 w 560720"/>
                <a:gd name="connsiteY4" fmla="*/ 503211 h 1604515"/>
                <a:gd name="connsiteX5" fmla="*/ 560720 w 560720"/>
                <a:gd name="connsiteY5" fmla="*/ 0 h 1604515"/>
                <a:gd name="connsiteX0" fmla="*/ 27729 w 588449"/>
                <a:gd name="connsiteY0" fmla="*/ 1604515 h 1604515"/>
                <a:gd name="connsiteX1" fmla="*/ 79489 w 588449"/>
                <a:gd name="connsiteY1" fmla="*/ 1224953 h 1604515"/>
                <a:gd name="connsiteX2" fmla="*/ 88115 w 588449"/>
                <a:gd name="connsiteY2" fmla="*/ 802259 h 1604515"/>
                <a:gd name="connsiteX3" fmla="*/ 108244 w 588449"/>
                <a:gd name="connsiteY3" fmla="*/ 520463 h 1604515"/>
                <a:gd name="connsiteX4" fmla="*/ 13354 w 588449"/>
                <a:gd name="connsiteY4" fmla="*/ 356562 h 1604515"/>
                <a:gd name="connsiteX5" fmla="*/ 588449 w 588449"/>
                <a:gd name="connsiteY5" fmla="*/ 0 h 1604515"/>
                <a:gd name="connsiteX0" fmla="*/ 30659 w 591379"/>
                <a:gd name="connsiteY0" fmla="*/ 1604515 h 1604515"/>
                <a:gd name="connsiteX1" fmla="*/ 82419 w 591379"/>
                <a:gd name="connsiteY1" fmla="*/ 1224953 h 1604515"/>
                <a:gd name="connsiteX2" fmla="*/ 91045 w 591379"/>
                <a:gd name="connsiteY2" fmla="*/ 802259 h 1604515"/>
                <a:gd name="connsiteX3" fmla="*/ 68041 w 591379"/>
                <a:gd name="connsiteY3" fmla="*/ 546342 h 1604515"/>
                <a:gd name="connsiteX4" fmla="*/ 16284 w 591379"/>
                <a:gd name="connsiteY4" fmla="*/ 356562 h 1604515"/>
                <a:gd name="connsiteX5" fmla="*/ 591379 w 591379"/>
                <a:gd name="connsiteY5" fmla="*/ 0 h 1604515"/>
                <a:gd name="connsiteX0" fmla="*/ 14529 w 575249"/>
                <a:gd name="connsiteY0" fmla="*/ 1604515 h 1604515"/>
                <a:gd name="connsiteX1" fmla="*/ 66289 w 575249"/>
                <a:gd name="connsiteY1" fmla="*/ 1224953 h 1604515"/>
                <a:gd name="connsiteX2" fmla="*/ 74915 w 575249"/>
                <a:gd name="connsiteY2" fmla="*/ 802259 h 1604515"/>
                <a:gd name="connsiteX3" fmla="*/ 51911 w 575249"/>
                <a:gd name="connsiteY3" fmla="*/ 546342 h 1604515"/>
                <a:gd name="connsiteX4" fmla="*/ 154 w 575249"/>
                <a:gd name="connsiteY4" fmla="*/ 356562 h 1604515"/>
                <a:gd name="connsiteX5" fmla="*/ 575249 w 575249"/>
                <a:gd name="connsiteY5" fmla="*/ 0 h 1604515"/>
                <a:gd name="connsiteX0" fmla="*/ 18881 w 579601"/>
                <a:gd name="connsiteY0" fmla="*/ 1604515 h 1604515"/>
                <a:gd name="connsiteX1" fmla="*/ 70641 w 579601"/>
                <a:gd name="connsiteY1" fmla="*/ 1224953 h 1604515"/>
                <a:gd name="connsiteX2" fmla="*/ 79267 w 579601"/>
                <a:gd name="connsiteY2" fmla="*/ 802259 h 1604515"/>
                <a:gd name="connsiteX3" fmla="*/ 56263 w 579601"/>
                <a:gd name="connsiteY3" fmla="*/ 546342 h 1604515"/>
                <a:gd name="connsiteX4" fmla="*/ 4506 w 579601"/>
                <a:gd name="connsiteY4" fmla="*/ 356562 h 1604515"/>
                <a:gd name="connsiteX5" fmla="*/ 228793 w 579601"/>
                <a:gd name="connsiteY5" fmla="*/ 201286 h 1604515"/>
                <a:gd name="connsiteX6" fmla="*/ 579601 w 579601"/>
                <a:gd name="connsiteY6" fmla="*/ 0 h 1604515"/>
                <a:gd name="connsiteX0" fmla="*/ 18881 w 579601"/>
                <a:gd name="connsiteY0" fmla="*/ 1604515 h 1604515"/>
                <a:gd name="connsiteX1" fmla="*/ 70641 w 579601"/>
                <a:gd name="connsiteY1" fmla="*/ 1224953 h 1604515"/>
                <a:gd name="connsiteX2" fmla="*/ 79267 w 579601"/>
                <a:gd name="connsiteY2" fmla="*/ 802259 h 1604515"/>
                <a:gd name="connsiteX3" fmla="*/ 56263 w 579601"/>
                <a:gd name="connsiteY3" fmla="*/ 546342 h 1604515"/>
                <a:gd name="connsiteX4" fmla="*/ 4506 w 579601"/>
                <a:gd name="connsiteY4" fmla="*/ 356562 h 1604515"/>
                <a:gd name="connsiteX5" fmla="*/ 228793 w 579601"/>
                <a:gd name="connsiteY5" fmla="*/ 201286 h 1604515"/>
                <a:gd name="connsiteX6" fmla="*/ 444454 w 579601"/>
                <a:gd name="connsiteY6" fmla="*/ 209912 h 1604515"/>
                <a:gd name="connsiteX7" fmla="*/ 579601 w 579601"/>
                <a:gd name="connsiteY7" fmla="*/ 0 h 1604515"/>
                <a:gd name="connsiteX0" fmla="*/ 20042 w 580762"/>
                <a:gd name="connsiteY0" fmla="*/ 1604515 h 1604515"/>
                <a:gd name="connsiteX1" fmla="*/ 71802 w 580762"/>
                <a:gd name="connsiteY1" fmla="*/ 1224953 h 1604515"/>
                <a:gd name="connsiteX2" fmla="*/ 80428 w 580762"/>
                <a:gd name="connsiteY2" fmla="*/ 802259 h 1604515"/>
                <a:gd name="connsiteX3" fmla="*/ 57424 w 580762"/>
                <a:gd name="connsiteY3" fmla="*/ 546342 h 1604515"/>
                <a:gd name="connsiteX4" fmla="*/ 5667 w 580762"/>
                <a:gd name="connsiteY4" fmla="*/ 356562 h 1604515"/>
                <a:gd name="connsiteX5" fmla="*/ 255834 w 580762"/>
                <a:gd name="connsiteY5" fmla="*/ 227166 h 1604515"/>
                <a:gd name="connsiteX6" fmla="*/ 445615 w 580762"/>
                <a:gd name="connsiteY6" fmla="*/ 209912 h 1604515"/>
                <a:gd name="connsiteX7" fmla="*/ 580762 w 580762"/>
                <a:gd name="connsiteY7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37382 w 560720"/>
                <a:gd name="connsiteY3" fmla="*/ 546342 h 1604515"/>
                <a:gd name="connsiteX4" fmla="*/ 184033 w 560720"/>
                <a:gd name="connsiteY4" fmla="*/ 442826 h 1604515"/>
                <a:gd name="connsiteX5" fmla="*/ 235792 w 560720"/>
                <a:gd name="connsiteY5" fmla="*/ 227166 h 1604515"/>
                <a:gd name="connsiteX6" fmla="*/ 425573 w 560720"/>
                <a:gd name="connsiteY6" fmla="*/ 209912 h 1604515"/>
                <a:gd name="connsiteX7" fmla="*/ 560720 w 560720"/>
                <a:gd name="connsiteY7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115020 w 560720"/>
                <a:gd name="connsiteY3" fmla="*/ 580848 h 1604515"/>
                <a:gd name="connsiteX4" fmla="*/ 184033 w 560720"/>
                <a:gd name="connsiteY4" fmla="*/ 442826 h 1604515"/>
                <a:gd name="connsiteX5" fmla="*/ 235792 w 560720"/>
                <a:gd name="connsiteY5" fmla="*/ 227166 h 1604515"/>
                <a:gd name="connsiteX6" fmla="*/ 425573 w 560720"/>
                <a:gd name="connsiteY6" fmla="*/ 209912 h 1604515"/>
                <a:gd name="connsiteX7" fmla="*/ 560720 w 560720"/>
                <a:gd name="connsiteY7" fmla="*/ 0 h 1604515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115020 w 560720"/>
                <a:gd name="connsiteY3" fmla="*/ 580848 h 1604515"/>
                <a:gd name="connsiteX4" fmla="*/ 184033 w 560720"/>
                <a:gd name="connsiteY4" fmla="*/ 442826 h 1604515"/>
                <a:gd name="connsiteX5" fmla="*/ 201287 w 560720"/>
                <a:gd name="connsiteY5" fmla="*/ 218539 h 1604515"/>
                <a:gd name="connsiteX6" fmla="*/ 425573 w 560720"/>
                <a:gd name="connsiteY6" fmla="*/ 209912 h 1604515"/>
                <a:gd name="connsiteX7" fmla="*/ 560720 w 560720"/>
                <a:gd name="connsiteY7" fmla="*/ 0 h 160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720" h="1604515">
                  <a:moveTo>
                    <a:pt x="0" y="1604515"/>
                  </a:moveTo>
                  <a:cubicBezTo>
                    <a:pt x="23004" y="1493809"/>
                    <a:pt x="57511" y="1325595"/>
                    <a:pt x="51760" y="1224953"/>
                  </a:cubicBezTo>
                  <a:cubicBezTo>
                    <a:pt x="46009" y="1124311"/>
                    <a:pt x="32590" y="918236"/>
                    <a:pt x="60386" y="802259"/>
                  </a:cubicBezTo>
                  <a:cubicBezTo>
                    <a:pt x="88182" y="686282"/>
                    <a:pt x="75722" y="660882"/>
                    <a:pt x="115020" y="580848"/>
                  </a:cubicBezTo>
                  <a:cubicBezTo>
                    <a:pt x="154318" y="500814"/>
                    <a:pt x="169655" y="503211"/>
                    <a:pt x="184033" y="442826"/>
                  </a:cubicBezTo>
                  <a:cubicBezTo>
                    <a:pt x="198411" y="382441"/>
                    <a:pt x="135151" y="261671"/>
                    <a:pt x="201287" y="218539"/>
                  </a:cubicBezTo>
                  <a:cubicBezTo>
                    <a:pt x="267423" y="175407"/>
                    <a:pt x="367105" y="243460"/>
                    <a:pt x="425573" y="209912"/>
                  </a:cubicBezTo>
                  <a:cubicBezTo>
                    <a:pt x="484041" y="176364"/>
                    <a:pt x="531007" y="16295"/>
                    <a:pt x="560720" y="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手繪多邊形 131"/>
            <p:cNvSpPr/>
            <p:nvPr/>
          </p:nvSpPr>
          <p:spPr>
            <a:xfrm>
              <a:off x="1647187" y="241349"/>
              <a:ext cx="3173059" cy="4901392"/>
            </a:xfrm>
            <a:custGeom>
              <a:avLst/>
              <a:gdLst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163902 w 336431"/>
                <a:gd name="connsiteY6" fmla="*/ 43133 h 198408"/>
                <a:gd name="connsiteX7" fmla="*/ 336431 w 336431"/>
                <a:gd name="connsiteY7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138023 w 336431"/>
                <a:gd name="connsiteY5" fmla="*/ 69012 h 198408"/>
                <a:gd name="connsiteX6" fmla="*/ 336431 w 336431"/>
                <a:gd name="connsiteY6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112144 w 336431"/>
                <a:gd name="connsiteY4" fmla="*/ 86265 h 198408"/>
                <a:gd name="connsiteX5" fmla="*/ 336431 w 336431"/>
                <a:gd name="connsiteY5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77638 w 336431"/>
                <a:gd name="connsiteY3" fmla="*/ 120770 h 198408"/>
                <a:gd name="connsiteX4" fmla="*/ 336431 w 336431"/>
                <a:gd name="connsiteY4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51759 w 336431"/>
                <a:gd name="connsiteY2" fmla="*/ 138023 h 198408"/>
                <a:gd name="connsiteX3" fmla="*/ 336431 w 336431"/>
                <a:gd name="connsiteY3" fmla="*/ 0 h 198408"/>
                <a:gd name="connsiteX0" fmla="*/ 0 w 336431"/>
                <a:gd name="connsiteY0" fmla="*/ 198408 h 198408"/>
                <a:gd name="connsiteX1" fmla="*/ 0 w 336431"/>
                <a:gd name="connsiteY1" fmla="*/ 198408 h 198408"/>
                <a:gd name="connsiteX2" fmla="*/ 336431 w 336431"/>
                <a:gd name="connsiteY2" fmla="*/ 0 h 198408"/>
                <a:gd name="connsiteX0" fmla="*/ 0 w 3769745"/>
                <a:gd name="connsiteY0" fmla="*/ 2355012 h 2355012"/>
                <a:gd name="connsiteX1" fmla="*/ 0 w 3769745"/>
                <a:gd name="connsiteY1" fmla="*/ 2355012 h 2355012"/>
                <a:gd name="connsiteX2" fmla="*/ 3769745 w 3769745"/>
                <a:gd name="connsiteY2" fmla="*/ 0 h 2355012"/>
                <a:gd name="connsiteX0" fmla="*/ 0 w 3769745"/>
                <a:gd name="connsiteY0" fmla="*/ 2355012 h 2355012"/>
                <a:gd name="connsiteX1" fmla="*/ 3433313 w 3769745"/>
                <a:gd name="connsiteY1" fmla="*/ 1690778 h 2355012"/>
                <a:gd name="connsiteX2" fmla="*/ 3769745 w 3769745"/>
                <a:gd name="connsiteY2" fmla="*/ 0 h 2355012"/>
                <a:gd name="connsiteX0" fmla="*/ 0 w 655610"/>
                <a:gd name="connsiteY0" fmla="*/ 2320506 h 2320506"/>
                <a:gd name="connsiteX1" fmla="*/ 319178 w 655610"/>
                <a:gd name="connsiteY1" fmla="*/ 1690778 h 2320506"/>
                <a:gd name="connsiteX2" fmla="*/ 655610 w 655610"/>
                <a:gd name="connsiteY2" fmla="*/ 0 h 2320506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543467 w 543467"/>
                <a:gd name="connsiteY2" fmla="*/ 0 h 2139351"/>
                <a:gd name="connsiteX0" fmla="*/ 0 w 543467"/>
                <a:gd name="connsiteY0" fmla="*/ 2139351 h 2139351"/>
                <a:gd name="connsiteX1" fmla="*/ 207035 w 543467"/>
                <a:gd name="connsiteY1" fmla="*/ 1690778 h 2139351"/>
                <a:gd name="connsiteX2" fmla="*/ 327804 w 543467"/>
                <a:gd name="connsiteY2" fmla="*/ 1362976 h 2139351"/>
                <a:gd name="connsiteX3" fmla="*/ 543467 w 543467"/>
                <a:gd name="connsiteY3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90778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27804 w 543467"/>
                <a:gd name="connsiteY3" fmla="*/ 1362976 h 2139351"/>
                <a:gd name="connsiteX4" fmla="*/ 543467 w 543467"/>
                <a:gd name="connsiteY4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327804 w 543467"/>
                <a:gd name="connsiteY4" fmla="*/ 1362976 h 2139351"/>
                <a:gd name="connsiteX5" fmla="*/ 491706 w 543467"/>
                <a:gd name="connsiteY5" fmla="*/ 1026546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543467 w 543467"/>
                <a:gd name="connsiteY5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543467 w 543467"/>
                <a:gd name="connsiteY6" fmla="*/ 0 h 2139351"/>
                <a:gd name="connsiteX0" fmla="*/ 0 w 543467"/>
                <a:gd name="connsiteY0" fmla="*/ 2139351 h 2139351"/>
                <a:gd name="connsiteX1" fmla="*/ 120770 w 543467"/>
                <a:gd name="connsiteY1" fmla="*/ 1966825 h 2139351"/>
                <a:gd name="connsiteX2" fmla="*/ 207035 w 543467"/>
                <a:gd name="connsiteY2" fmla="*/ 1630393 h 2139351"/>
                <a:gd name="connsiteX3" fmla="*/ 388189 w 543467"/>
                <a:gd name="connsiteY3" fmla="*/ 1371602 h 2139351"/>
                <a:gd name="connsiteX4" fmla="*/ 491706 w 543467"/>
                <a:gd name="connsiteY4" fmla="*/ 1026546 h 2139351"/>
                <a:gd name="connsiteX5" fmla="*/ 396816 w 543467"/>
                <a:gd name="connsiteY5" fmla="*/ 733248 h 2139351"/>
                <a:gd name="connsiteX6" fmla="*/ 353684 w 543467"/>
                <a:gd name="connsiteY6" fmla="*/ 396817 h 2139351"/>
                <a:gd name="connsiteX7" fmla="*/ 543467 w 543467"/>
                <a:gd name="connsiteY7" fmla="*/ 0 h 2139351"/>
                <a:gd name="connsiteX0" fmla="*/ 0 w 494811"/>
                <a:gd name="connsiteY0" fmla="*/ 2242868 h 2242868"/>
                <a:gd name="connsiteX1" fmla="*/ 120770 w 494811"/>
                <a:gd name="connsiteY1" fmla="*/ 2070342 h 2242868"/>
                <a:gd name="connsiteX2" fmla="*/ 207035 w 494811"/>
                <a:gd name="connsiteY2" fmla="*/ 1733910 h 2242868"/>
                <a:gd name="connsiteX3" fmla="*/ 388189 w 494811"/>
                <a:gd name="connsiteY3" fmla="*/ 1475119 h 2242868"/>
                <a:gd name="connsiteX4" fmla="*/ 491706 w 494811"/>
                <a:gd name="connsiteY4" fmla="*/ 1130063 h 2242868"/>
                <a:gd name="connsiteX5" fmla="*/ 396816 w 494811"/>
                <a:gd name="connsiteY5" fmla="*/ 836765 h 2242868"/>
                <a:gd name="connsiteX6" fmla="*/ 353684 w 494811"/>
                <a:gd name="connsiteY6" fmla="*/ 500334 h 2242868"/>
                <a:gd name="connsiteX7" fmla="*/ 491709 w 494811"/>
                <a:gd name="connsiteY7" fmla="*/ 0 h 2242868"/>
                <a:gd name="connsiteX0" fmla="*/ 164172 w 658983"/>
                <a:gd name="connsiteY0" fmla="*/ 2475781 h 2475781"/>
                <a:gd name="connsiteX1" fmla="*/ 284942 w 658983"/>
                <a:gd name="connsiteY1" fmla="*/ 2303255 h 2475781"/>
                <a:gd name="connsiteX2" fmla="*/ 371207 w 658983"/>
                <a:gd name="connsiteY2" fmla="*/ 1966823 h 2475781"/>
                <a:gd name="connsiteX3" fmla="*/ 552361 w 658983"/>
                <a:gd name="connsiteY3" fmla="*/ 1708032 h 2475781"/>
                <a:gd name="connsiteX4" fmla="*/ 655878 w 658983"/>
                <a:gd name="connsiteY4" fmla="*/ 1362976 h 2475781"/>
                <a:gd name="connsiteX5" fmla="*/ 560988 w 658983"/>
                <a:gd name="connsiteY5" fmla="*/ 1069678 h 2475781"/>
                <a:gd name="connsiteX6" fmla="*/ 517856 w 658983"/>
                <a:gd name="connsiteY6" fmla="*/ 733247 h 2475781"/>
                <a:gd name="connsiteX7" fmla="*/ 273 w 658983"/>
                <a:gd name="connsiteY7" fmla="*/ 0 h 2475781"/>
                <a:gd name="connsiteX0" fmla="*/ 664641 w 1159452"/>
                <a:gd name="connsiteY0" fmla="*/ 2475781 h 2475781"/>
                <a:gd name="connsiteX1" fmla="*/ 785411 w 1159452"/>
                <a:gd name="connsiteY1" fmla="*/ 2303255 h 2475781"/>
                <a:gd name="connsiteX2" fmla="*/ 871676 w 1159452"/>
                <a:gd name="connsiteY2" fmla="*/ 1966823 h 2475781"/>
                <a:gd name="connsiteX3" fmla="*/ 1052830 w 1159452"/>
                <a:gd name="connsiteY3" fmla="*/ 1708032 h 2475781"/>
                <a:gd name="connsiteX4" fmla="*/ 1156347 w 1159452"/>
                <a:gd name="connsiteY4" fmla="*/ 1362976 h 2475781"/>
                <a:gd name="connsiteX5" fmla="*/ 1061457 w 1159452"/>
                <a:gd name="connsiteY5" fmla="*/ 1069678 h 2475781"/>
                <a:gd name="connsiteX6" fmla="*/ 408 w 1159452"/>
                <a:gd name="connsiteY6" fmla="*/ 802259 h 2475781"/>
                <a:gd name="connsiteX7" fmla="*/ 500742 w 1159452"/>
                <a:gd name="connsiteY7" fmla="*/ 0 h 2475781"/>
                <a:gd name="connsiteX0" fmla="*/ 679874 w 1171911"/>
                <a:gd name="connsiteY0" fmla="*/ 2475781 h 2475781"/>
                <a:gd name="connsiteX1" fmla="*/ 800644 w 1171911"/>
                <a:gd name="connsiteY1" fmla="*/ 2303255 h 2475781"/>
                <a:gd name="connsiteX2" fmla="*/ 886909 w 1171911"/>
                <a:gd name="connsiteY2" fmla="*/ 1966823 h 2475781"/>
                <a:gd name="connsiteX3" fmla="*/ 1068063 w 1171911"/>
                <a:gd name="connsiteY3" fmla="*/ 1708032 h 2475781"/>
                <a:gd name="connsiteX4" fmla="*/ 1171580 w 1171911"/>
                <a:gd name="connsiteY4" fmla="*/ 1362976 h 2475781"/>
                <a:gd name="connsiteX5" fmla="*/ 7015 w 1171911"/>
                <a:gd name="connsiteY5" fmla="*/ 1224953 h 2475781"/>
                <a:gd name="connsiteX6" fmla="*/ 15641 w 1171911"/>
                <a:gd name="connsiteY6" fmla="*/ 802259 h 2475781"/>
                <a:gd name="connsiteX7" fmla="*/ 515975 w 1171911"/>
                <a:gd name="connsiteY7" fmla="*/ 0 h 2475781"/>
                <a:gd name="connsiteX0" fmla="*/ 800644 w 1171911"/>
                <a:gd name="connsiteY0" fmla="*/ 2303255 h 2303255"/>
                <a:gd name="connsiteX1" fmla="*/ 886909 w 1171911"/>
                <a:gd name="connsiteY1" fmla="*/ 1966823 h 2303255"/>
                <a:gd name="connsiteX2" fmla="*/ 1068063 w 1171911"/>
                <a:gd name="connsiteY2" fmla="*/ 1708032 h 2303255"/>
                <a:gd name="connsiteX3" fmla="*/ 1171580 w 1171911"/>
                <a:gd name="connsiteY3" fmla="*/ 1362976 h 2303255"/>
                <a:gd name="connsiteX4" fmla="*/ 7015 w 1171911"/>
                <a:gd name="connsiteY4" fmla="*/ 1224953 h 2303255"/>
                <a:gd name="connsiteX5" fmla="*/ 15641 w 1171911"/>
                <a:gd name="connsiteY5" fmla="*/ 802259 h 2303255"/>
                <a:gd name="connsiteX6" fmla="*/ 515975 w 1171911"/>
                <a:gd name="connsiteY6" fmla="*/ 0 h 2303255"/>
                <a:gd name="connsiteX0" fmla="*/ 886909 w 1171911"/>
                <a:gd name="connsiteY0" fmla="*/ 1966823 h 1966823"/>
                <a:gd name="connsiteX1" fmla="*/ 1068063 w 1171911"/>
                <a:gd name="connsiteY1" fmla="*/ 1708032 h 1966823"/>
                <a:gd name="connsiteX2" fmla="*/ 1171580 w 1171911"/>
                <a:gd name="connsiteY2" fmla="*/ 1362976 h 1966823"/>
                <a:gd name="connsiteX3" fmla="*/ 7015 w 1171911"/>
                <a:gd name="connsiteY3" fmla="*/ 1224953 h 1966823"/>
                <a:gd name="connsiteX4" fmla="*/ 15641 w 1171911"/>
                <a:gd name="connsiteY4" fmla="*/ 802259 h 1966823"/>
                <a:gd name="connsiteX5" fmla="*/ 515975 w 1171911"/>
                <a:gd name="connsiteY5" fmla="*/ 0 h 1966823"/>
                <a:gd name="connsiteX0" fmla="*/ 1068063 w 1171911"/>
                <a:gd name="connsiteY0" fmla="*/ 1708032 h 1708032"/>
                <a:gd name="connsiteX1" fmla="*/ 1171580 w 1171911"/>
                <a:gd name="connsiteY1" fmla="*/ 1362976 h 1708032"/>
                <a:gd name="connsiteX2" fmla="*/ 7015 w 1171911"/>
                <a:gd name="connsiteY2" fmla="*/ 1224953 h 1708032"/>
                <a:gd name="connsiteX3" fmla="*/ 15641 w 1171911"/>
                <a:gd name="connsiteY3" fmla="*/ 802259 h 1708032"/>
                <a:gd name="connsiteX4" fmla="*/ 515975 w 1171911"/>
                <a:gd name="connsiteY4" fmla="*/ 0 h 1708032"/>
                <a:gd name="connsiteX0" fmla="*/ 1171580 w 1171911"/>
                <a:gd name="connsiteY0" fmla="*/ 1362976 h 1362976"/>
                <a:gd name="connsiteX1" fmla="*/ 7015 w 1171911"/>
                <a:gd name="connsiteY1" fmla="*/ 1224953 h 1362976"/>
                <a:gd name="connsiteX2" fmla="*/ 15641 w 1171911"/>
                <a:gd name="connsiteY2" fmla="*/ 802259 h 1362976"/>
                <a:gd name="connsiteX3" fmla="*/ 515975 w 1171911"/>
                <a:gd name="connsiteY3" fmla="*/ 0 h 1362976"/>
                <a:gd name="connsiteX0" fmla="*/ 0 w 560720"/>
                <a:gd name="connsiteY0" fmla="*/ 1604515 h 1604515"/>
                <a:gd name="connsiteX1" fmla="*/ 51760 w 560720"/>
                <a:gd name="connsiteY1" fmla="*/ 1224953 h 1604515"/>
                <a:gd name="connsiteX2" fmla="*/ 60386 w 560720"/>
                <a:gd name="connsiteY2" fmla="*/ 802259 h 1604515"/>
                <a:gd name="connsiteX3" fmla="*/ 560720 w 560720"/>
                <a:gd name="connsiteY3" fmla="*/ 0 h 1604515"/>
                <a:gd name="connsiteX0" fmla="*/ 3157312 w 3217834"/>
                <a:gd name="connsiteY0" fmla="*/ 5020575 h 5020575"/>
                <a:gd name="connsiteX1" fmla="*/ 3209072 w 3217834"/>
                <a:gd name="connsiteY1" fmla="*/ 4641013 h 5020575"/>
                <a:gd name="connsiteX2" fmla="*/ 3217698 w 3217834"/>
                <a:gd name="connsiteY2" fmla="*/ 4218319 h 5020575"/>
                <a:gd name="connsiteX3" fmla="*/ 47 w 3217834"/>
                <a:gd name="connsiteY3" fmla="*/ 0 h 5020575"/>
                <a:gd name="connsiteX0" fmla="*/ 3159151 w 3211547"/>
                <a:gd name="connsiteY0" fmla="*/ 5020575 h 5020575"/>
                <a:gd name="connsiteX1" fmla="*/ 3210911 w 3211547"/>
                <a:gd name="connsiteY1" fmla="*/ 4641013 h 5020575"/>
                <a:gd name="connsiteX2" fmla="*/ 36389 w 3211547"/>
                <a:gd name="connsiteY2" fmla="*/ 888523 h 5020575"/>
                <a:gd name="connsiteX3" fmla="*/ 1886 w 3211547"/>
                <a:gd name="connsiteY3" fmla="*/ 0 h 5020575"/>
                <a:gd name="connsiteX0" fmla="*/ 3312683 w 3312801"/>
                <a:gd name="connsiteY0" fmla="*/ 5020575 h 5020575"/>
                <a:gd name="connsiteX1" fmla="*/ 141 w 3312801"/>
                <a:gd name="connsiteY1" fmla="*/ 1889186 h 5020575"/>
                <a:gd name="connsiteX2" fmla="*/ 189921 w 3312801"/>
                <a:gd name="connsiteY2" fmla="*/ 888523 h 5020575"/>
                <a:gd name="connsiteX3" fmla="*/ 155418 w 3312801"/>
                <a:gd name="connsiteY3" fmla="*/ 0 h 5020575"/>
                <a:gd name="connsiteX0" fmla="*/ 3028011 w 3028140"/>
                <a:gd name="connsiteY0" fmla="*/ 4787662 h 4787662"/>
                <a:gd name="connsiteX1" fmla="*/ 141 w 3028140"/>
                <a:gd name="connsiteY1" fmla="*/ 1889186 h 4787662"/>
                <a:gd name="connsiteX2" fmla="*/ 189921 w 3028140"/>
                <a:gd name="connsiteY2" fmla="*/ 888523 h 4787662"/>
                <a:gd name="connsiteX3" fmla="*/ 155418 w 3028140"/>
                <a:gd name="connsiteY3" fmla="*/ 0 h 4787662"/>
                <a:gd name="connsiteX0" fmla="*/ 3060916 w 3060916"/>
                <a:gd name="connsiteY0" fmla="*/ 4787662 h 4787662"/>
                <a:gd name="connsiteX1" fmla="*/ 495998 w 3060916"/>
                <a:gd name="connsiteY1" fmla="*/ 2472908 h 4787662"/>
                <a:gd name="connsiteX2" fmla="*/ 33046 w 3060916"/>
                <a:gd name="connsiteY2" fmla="*/ 1889186 h 4787662"/>
                <a:gd name="connsiteX3" fmla="*/ 222826 w 3060916"/>
                <a:gd name="connsiteY3" fmla="*/ 888523 h 4787662"/>
                <a:gd name="connsiteX4" fmla="*/ 188323 w 3060916"/>
                <a:gd name="connsiteY4" fmla="*/ 0 h 4787662"/>
                <a:gd name="connsiteX0" fmla="*/ 3060916 w 3060916"/>
                <a:gd name="connsiteY0" fmla="*/ 4787662 h 4787662"/>
                <a:gd name="connsiteX1" fmla="*/ 495998 w 3060916"/>
                <a:gd name="connsiteY1" fmla="*/ 2472908 h 4787662"/>
                <a:gd name="connsiteX2" fmla="*/ 33046 w 3060916"/>
                <a:gd name="connsiteY2" fmla="*/ 1889186 h 4787662"/>
                <a:gd name="connsiteX3" fmla="*/ 222826 w 3060916"/>
                <a:gd name="connsiteY3" fmla="*/ 888523 h 4787662"/>
                <a:gd name="connsiteX4" fmla="*/ 188323 w 3060916"/>
                <a:gd name="connsiteY4" fmla="*/ 0 h 4787662"/>
                <a:gd name="connsiteX0" fmla="*/ 3060916 w 3060916"/>
                <a:gd name="connsiteY0" fmla="*/ 4787662 h 4787662"/>
                <a:gd name="connsiteX1" fmla="*/ 935946 w 3060916"/>
                <a:gd name="connsiteY1" fmla="*/ 3827256 h 4787662"/>
                <a:gd name="connsiteX2" fmla="*/ 495998 w 3060916"/>
                <a:gd name="connsiteY2" fmla="*/ 2472908 h 4787662"/>
                <a:gd name="connsiteX3" fmla="*/ 33046 w 3060916"/>
                <a:gd name="connsiteY3" fmla="*/ 1889186 h 4787662"/>
                <a:gd name="connsiteX4" fmla="*/ 222826 w 3060916"/>
                <a:gd name="connsiteY4" fmla="*/ 888523 h 4787662"/>
                <a:gd name="connsiteX5" fmla="*/ 188323 w 3060916"/>
                <a:gd name="connsiteY5" fmla="*/ 0 h 4787662"/>
                <a:gd name="connsiteX0" fmla="*/ 3060916 w 3060916"/>
                <a:gd name="connsiteY0" fmla="*/ 4787662 h 4787662"/>
                <a:gd name="connsiteX1" fmla="*/ 944573 w 3060916"/>
                <a:gd name="connsiteY1" fmla="*/ 3792750 h 4787662"/>
                <a:gd name="connsiteX2" fmla="*/ 495998 w 3060916"/>
                <a:gd name="connsiteY2" fmla="*/ 2472908 h 4787662"/>
                <a:gd name="connsiteX3" fmla="*/ 33046 w 3060916"/>
                <a:gd name="connsiteY3" fmla="*/ 1889186 h 4787662"/>
                <a:gd name="connsiteX4" fmla="*/ 222826 w 3060916"/>
                <a:gd name="connsiteY4" fmla="*/ 888523 h 4787662"/>
                <a:gd name="connsiteX5" fmla="*/ 188323 w 3060916"/>
                <a:gd name="connsiteY5" fmla="*/ 0 h 4787662"/>
                <a:gd name="connsiteX0" fmla="*/ 3060916 w 3060916"/>
                <a:gd name="connsiteY0" fmla="*/ 4787662 h 4787662"/>
                <a:gd name="connsiteX1" fmla="*/ 944573 w 3060916"/>
                <a:gd name="connsiteY1" fmla="*/ 3792750 h 4787662"/>
                <a:gd name="connsiteX2" fmla="*/ 461493 w 3060916"/>
                <a:gd name="connsiteY2" fmla="*/ 2585051 h 4787662"/>
                <a:gd name="connsiteX3" fmla="*/ 33046 w 3060916"/>
                <a:gd name="connsiteY3" fmla="*/ 1889186 h 4787662"/>
                <a:gd name="connsiteX4" fmla="*/ 222826 w 3060916"/>
                <a:gd name="connsiteY4" fmla="*/ 888523 h 4787662"/>
                <a:gd name="connsiteX5" fmla="*/ 188323 w 3060916"/>
                <a:gd name="connsiteY5" fmla="*/ 0 h 4787662"/>
                <a:gd name="connsiteX0" fmla="*/ 3060916 w 3060916"/>
                <a:gd name="connsiteY0" fmla="*/ 4787662 h 4787662"/>
                <a:gd name="connsiteX1" fmla="*/ 1324135 w 3060916"/>
                <a:gd name="connsiteY1" fmla="*/ 4698523 h 4787662"/>
                <a:gd name="connsiteX2" fmla="*/ 944573 w 3060916"/>
                <a:gd name="connsiteY2" fmla="*/ 3792750 h 4787662"/>
                <a:gd name="connsiteX3" fmla="*/ 461493 w 3060916"/>
                <a:gd name="connsiteY3" fmla="*/ 2585051 h 4787662"/>
                <a:gd name="connsiteX4" fmla="*/ 33046 w 3060916"/>
                <a:gd name="connsiteY4" fmla="*/ 1889186 h 4787662"/>
                <a:gd name="connsiteX5" fmla="*/ 222826 w 3060916"/>
                <a:gd name="connsiteY5" fmla="*/ 888523 h 4787662"/>
                <a:gd name="connsiteX6" fmla="*/ 188323 w 3060916"/>
                <a:gd name="connsiteY6" fmla="*/ 0 h 4787662"/>
                <a:gd name="connsiteX0" fmla="*/ 3060916 w 3060916"/>
                <a:gd name="connsiteY0" fmla="*/ 4787662 h 4787662"/>
                <a:gd name="connsiteX1" fmla="*/ 1324135 w 3060916"/>
                <a:gd name="connsiteY1" fmla="*/ 4698523 h 4787662"/>
                <a:gd name="connsiteX2" fmla="*/ 866935 w 3060916"/>
                <a:gd name="connsiteY2" fmla="*/ 3818630 h 4787662"/>
                <a:gd name="connsiteX3" fmla="*/ 461493 w 3060916"/>
                <a:gd name="connsiteY3" fmla="*/ 2585051 h 4787662"/>
                <a:gd name="connsiteX4" fmla="*/ 33046 w 3060916"/>
                <a:gd name="connsiteY4" fmla="*/ 1889186 h 4787662"/>
                <a:gd name="connsiteX5" fmla="*/ 222826 w 3060916"/>
                <a:gd name="connsiteY5" fmla="*/ 888523 h 4787662"/>
                <a:gd name="connsiteX6" fmla="*/ 188323 w 3060916"/>
                <a:gd name="connsiteY6" fmla="*/ 0 h 4787662"/>
                <a:gd name="connsiteX0" fmla="*/ 3060916 w 3060916"/>
                <a:gd name="connsiteY0" fmla="*/ 4787662 h 4898111"/>
                <a:gd name="connsiteX1" fmla="*/ 1695071 w 3060916"/>
                <a:gd name="connsiteY1" fmla="*/ 4896931 h 4898111"/>
                <a:gd name="connsiteX2" fmla="*/ 1324135 w 3060916"/>
                <a:gd name="connsiteY2" fmla="*/ 4698523 h 4898111"/>
                <a:gd name="connsiteX3" fmla="*/ 866935 w 3060916"/>
                <a:gd name="connsiteY3" fmla="*/ 3818630 h 4898111"/>
                <a:gd name="connsiteX4" fmla="*/ 461493 w 3060916"/>
                <a:gd name="connsiteY4" fmla="*/ 2585051 h 4898111"/>
                <a:gd name="connsiteX5" fmla="*/ 33046 w 3060916"/>
                <a:gd name="connsiteY5" fmla="*/ 1889186 h 4898111"/>
                <a:gd name="connsiteX6" fmla="*/ 222826 w 3060916"/>
                <a:gd name="connsiteY6" fmla="*/ 888523 h 4898111"/>
                <a:gd name="connsiteX7" fmla="*/ 188323 w 3060916"/>
                <a:gd name="connsiteY7" fmla="*/ 0 h 4898111"/>
                <a:gd name="connsiteX0" fmla="*/ 3060916 w 3060916"/>
                <a:gd name="connsiteY0" fmla="*/ 4787662 h 4901378"/>
                <a:gd name="connsiteX1" fmla="*/ 2083260 w 3060916"/>
                <a:gd name="connsiteY1" fmla="*/ 4776161 h 4901378"/>
                <a:gd name="connsiteX2" fmla="*/ 1695071 w 3060916"/>
                <a:gd name="connsiteY2" fmla="*/ 4896931 h 4901378"/>
                <a:gd name="connsiteX3" fmla="*/ 1324135 w 3060916"/>
                <a:gd name="connsiteY3" fmla="*/ 4698523 h 4901378"/>
                <a:gd name="connsiteX4" fmla="*/ 866935 w 3060916"/>
                <a:gd name="connsiteY4" fmla="*/ 3818630 h 4901378"/>
                <a:gd name="connsiteX5" fmla="*/ 461493 w 3060916"/>
                <a:gd name="connsiteY5" fmla="*/ 2585051 h 4901378"/>
                <a:gd name="connsiteX6" fmla="*/ 33046 w 3060916"/>
                <a:gd name="connsiteY6" fmla="*/ 1889186 h 4901378"/>
                <a:gd name="connsiteX7" fmla="*/ 222826 w 3060916"/>
                <a:gd name="connsiteY7" fmla="*/ 888523 h 4901378"/>
                <a:gd name="connsiteX8" fmla="*/ 188323 w 3060916"/>
                <a:gd name="connsiteY8" fmla="*/ 0 h 4901378"/>
                <a:gd name="connsiteX0" fmla="*/ 3060916 w 3060916"/>
                <a:gd name="connsiteY0" fmla="*/ 4787662 h 4901392"/>
                <a:gd name="connsiteX1" fmla="*/ 2488701 w 3060916"/>
                <a:gd name="connsiteY1" fmla="*/ 4853798 h 4901392"/>
                <a:gd name="connsiteX2" fmla="*/ 2083260 w 3060916"/>
                <a:gd name="connsiteY2" fmla="*/ 4776161 h 4901392"/>
                <a:gd name="connsiteX3" fmla="*/ 1695071 w 3060916"/>
                <a:gd name="connsiteY3" fmla="*/ 4896931 h 4901392"/>
                <a:gd name="connsiteX4" fmla="*/ 1324135 w 3060916"/>
                <a:gd name="connsiteY4" fmla="*/ 4698523 h 4901392"/>
                <a:gd name="connsiteX5" fmla="*/ 866935 w 3060916"/>
                <a:gd name="connsiteY5" fmla="*/ 3818630 h 4901392"/>
                <a:gd name="connsiteX6" fmla="*/ 461493 w 3060916"/>
                <a:gd name="connsiteY6" fmla="*/ 2585051 h 4901392"/>
                <a:gd name="connsiteX7" fmla="*/ 33046 w 3060916"/>
                <a:gd name="connsiteY7" fmla="*/ 1889186 h 4901392"/>
                <a:gd name="connsiteX8" fmla="*/ 222826 w 3060916"/>
                <a:gd name="connsiteY8" fmla="*/ 888523 h 4901392"/>
                <a:gd name="connsiteX9" fmla="*/ 188323 w 3060916"/>
                <a:gd name="connsiteY9" fmla="*/ 0 h 4901392"/>
                <a:gd name="connsiteX0" fmla="*/ 3069542 w 3069542"/>
                <a:gd name="connsiteY0" fmla="*/ 4701398 h 4901392"/>
                <a:gd name="connsiteX1" fmla="*/ 2488701 w 3069542"/>
                <a:gd name="connsiteY1" fmla="*/ 4853798 h 4901392"/>
                <a:gd name="connsiteX2" fmla="*/ 2083260 w 3069542"/>
                <a:gd name="connsiteY2" fmla="*/ 4776161 h 4901392"/>
                <a:gd name="connsiteX3" fmla="*/ 1695071 w 3069542"/>
                <a:gd name="connsiteY3" fmla="*/ 4896931 h 4901392"/>
                <a:gd name="connsiteX4" fmla="*/ 1324135 w 3069542"/>
                <a:gd name="connsiteY4" fmla="*/ 4698523 h 4901392"/>
                <a:gd name="connsiteX5" fmla="*/ 866935 w 3069542"/>
                <a:gd name="connsiteY5" fmla="*/ 3818630 h 4901392"/>
                <a:gd name="connsiteX6" fmla="*/ 461493 w 3069542"/>
                <a:gd name="connsiteY6" fmla="*/ 2585051 h 4901392"/>
                <a:gd name="connsiteX7" fmla="*/ 33046 w 3069542"/>
                <a:gd name="connsiteY7" fmla="*/ 1889186 h 4901392"/>
                <a:gd name="connsiteX8" fmla="*/ 222826 w 3069542"/>
                <a:gd name="connsiteY8" fmla="*/ 888523 h 4901392"/>
                <a:gd name="connsiteX9" fmla="*/ 188323 w 3069542"/>
                <a:gd name="connsiteY9" fmla="*/ 0 h 4901392"/>
                <a:gd name="connsiteX0" fmla="*/ 3173059 w 3173059"/>
                <a:gd name="connsiteY0" fmla="*/ 4830795 h 4901392"/>
                <a:gd name="connsiteX1" fmla="*/ 2488701 w 3173059"/>
                <a:gd name="connsiteY1" fmla="*/ 4853798 h 4901392"/>
                <a:gd name="connsiteX2" fmla="*/ 2083260 w 3173059"/>
                <a:gd name="connsiteY2" fmla="*/ 4776161 h 4901392"/>
                <a:gd name="connsiteX3" fmla="*/ 1695071 w 3173059"/>
                <a:gd name="connsiteY3" fmla="*/ 4896931 h 4901392"/>
                <a:gd name="connsiteX4" fmla="*/ 1324135 w 3173059"/>
                <a:gd name="connsiteY4" fmla="*/ 4698523 h 4901392"/>
                <a:gd name="connsiteX5" fmla="*/ 866935 w 3173059"/>
                <a:gd name="connsiteY5" fmla="*/ 3818630 h 4901392"/>
                <a:gd name="connsiteX6" fmla="*/ 461493 w 3173059"/>
                <a:gd name="connsiteY6" fmla="*/ 2585051 h 4901392"/>
                <a:gd name="connsiteX7" fmla="*/ 33046 w 3173059"/>
                <a:gd name="connsiteY7" fmla="*/ 1889186 h 4901392"/>
                <a:gd name="connsiteX8" fmla="*/ 222826 w 3173059"/>
                <a:gd name="connsiteY8" fmla="*/ 888523 h 4901392"/>
                <a:gd name="connsiteX9" fmla="*/ 188323 w 3173059"/>
                <a:gd name="connsiteY9" fmla="*/ 0 h 4901392"/>
                <a:gd name="connsiteX0" fmla="*/ 3173059 w 3173059"/>
                <a:gd name="connsiteY0" fmla="*/ 4830795 h 4901392"/>
                <a:gd name="connsiteX1" fmla="*/ 2894143 w 3173059"/>
                <a:gd name="connsiteY1" fmla="*/ 4724402 h 4901392"/>
                <a:gd name="connsiteX2" fmla="*/ 2488701 w 3173059"/>
                <a:gd name="connsiteY2" fmla="*/ 4853798 h 4901392"/>
                <a:gd name="connsiteX3" fmla="*/ 2083260 w 3173059"/>
                <a:gd name="connsiteY3" fmla="*/ 4776161 h 4901392"/>
                <a:gd name="connsiteX4" fmla="*/ 1695071 w 3173059"/>
                <a:gd name="connsiteY4" fmla="*/ 4896931 h 4901392"/>
                <a:gd name="connsiteX5" fmla="*/ 1324135 w 3173059"/>
                <a:gd name="connsiteY5" fmla="*/ 4698523 h 4901392"/>
                <a:gd name="connsiteX6" fmla="*/ 866935 w 3173059"/>
                <a:gd name="connsiteY6" fmla="*/ 3818630 h 4901392"/>
                <a:gd name="connsiteX7" fmla="*/ 461493 w 3173059"/>
                <a:gd name="connsiteY7" fmla="*/ 2585051 h 4901392"/>
                <a:gd name="connsiteX8" fmla="*/ 33046 w 3173059"/>
                <a:gd name="connsiteY8" fmla="*/ 1889186 h 4901392"/>
                <a:gd name="connsiteX9" fmla="*/ 222826 w 3173059"/>
                <a:gd name="connsiteY9" fmla="*/ 888523 h 4901392"/>
                <a:gd name="connsiteX10" fmla="*/ 188323 w 3173059"/>
                <a:gd name="connsiteY10" fmla="*/ 0 h 490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3059" h="4901392">
                  <a:moveTo>
                    <a:pt x="3173059" y="4830795"/>
                  </a:moveTo>
                  <a:cubicBezTo>
                    <a:pt x="3120822" y="4831753"/>
                    <a:pt x="3008203" y="4720568"/>
                    <a:pt x="2894143" y="4724402"/>
                  </a:cubicBezTo>
                  <a:cubicBezTo>
                    <a:pt x="2780083" y="4728236"/>
                    <a:pt x="2618097" y="4863862"/>
                    <a:pt x="2488701" y="4853798"/>
                  </a:cubicBezTo>
                  <a:cubicBezTo>
                    <a:pt x="2359305" y="4843734"/>
                    <a:pt x="2218407" y="4757470"/>
                    <a:pt x="2083260" y="4776161"/>
                  </a:cubicBezTo>
                  <a:cubicBezTo>
                    <a:pt x="1948113" y="4794852"/>
                    <a:pt x="1817279" y="4927124"/>
                    <a:pt x="1695071" y="4896931"/>
                  </a:cubicBezTo>
                  <a:cubicBezTo>
                    <a:pt x="1572864" y="4866739"/>
                    <a:pt x="1467909" y="4853798"/>
                    <a:pt x="1324135" y="4698523"/>
                  </a:cubicBezTo>
                  <a:cubicBezTo>
                    <a:pt x="1180361" y="4543248"/>
                    <a:pt x="1065343" y="4080298"/>
                    <a:pt x="866935" y="3818630"/>
                  </a:cubicBezTo>
                  <a:cubicBezTo>
                    <a:pt x="668527" y="3556962"/>
                    <a:pt x="600475" y="2906625"/>
                    <a:pt x="461493" y="2585051"/>
                  </a:cubicBezTo>
                  <a:cubicBezTo>
                    <a:pt x="322512" y="2263477"/>
                    <a:pt x="163401" y="2210760"/>
                    <a:pt x="33046" y="1889186"/>
                  </a:cubicBezTo>
                  <a:cubicBezTo>
                    <a:pt x="-97309" y="1567612"/>
                    <a:pt x="198384" y="1010731"/>
                    <a:pt x="222826" y="888523"/>
                  </a:cubicBezTo>
                  <a:cubicBezTo>
                    <a:pt x="247268" y="766315"/>
                    <a:pt x="173945" y="70449"/>
                    <a:pt x="188323" y="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3" name="手繪多邊形 132">
              <a:hlinkClick r:id="rId3" action="ppaction://hlinksldjump"/>
            </p:cNvPr>
            <p:cNvSpPr/>
            <p:nvPr/>
          </p:nvSpPr>
          <p:spPr>
            <a:xfrm>
              <a:off x="1963681" y="1303486"/>
              <a:ext cx="2871260" cy="3781699"/>
            </a:xfrm>
            <a:custGeom>
              <a:avLst/>
              <a:gdLst>
                <a:gd name="connsiteX0" fmla="*/ 0 w 3541594"/>
                <a:gd name="connsiteY0" fmla="*/ 0 h 4797188"/>
                <a:gd name="connsiteX1" fmla="*/ 3541594 w 3541594"/>
                <a:gd name="connsiteY1" fmla="*/ 4797188 h 4797188"/>
                <a:gd name="connsiteX2" fmla="*/ 3541594 w 3541594"/>
                <a:gd name="connsiteY2" fmla="*/ 4797188 h 4797188"/>
                <a:gd name="connsiteX0" fmla="*/ 0 w 3541594"/>
                <a:gd name="connsiteY0" fmla="*/ 0 h 4797188"/>
                <a:gd name="connsiteX1" fmla="*/ 539086 w 3541594"/>
                <a:gd name="connsiteY1" fmla="*/ 627797 h 4797188"/>
                <a:gd name="connsiteX2" fmla="*/ 3541594 w 3541594"/>
                <a:gd name="connsiteY2" fmla="*/ 4797188 h 4797188"/>
                <a:gd name="connsiteX3" fmla="*/ 3541594 w 3541594"/>
                <a:gd name="connsiteY3" fmla="*/ 4797188 h 4797188"/>
                <a:gd name="connsiteX0" fmla="*/ 0 w 3541594"/>
                <a:gd name="connsiteY0" fmla="*/ 0 h 4797188"/>
                <a:gd name="connsiteX1" fmla="*/ 539086 w 3541594"/>
                <a:gd name="connsiteY1" fmla="*/ 627797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3541594 w 3541594"/>
                <a:gd name="connsiteY3" fmla="*/ 4797188 h 4797188"/>
                <a:gd name="connsiteX4" fmla="*/ 3541594 w 3541594"/>
                <a:gd name="connsiteY4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1671850 w 3541594"/>
                <a:gd name="connsiteY3" fmla="*/ 1972102 h 4797188"/>
                <a:gd name="connsiteX4" fmla="*/ 3541594 w 3541594"/>
                <a:gd name="connsiteY4" fmla="*/ 4797188 h 4797188"/>
                <a:gd name="connsiteX5" fmla="*/ 3541594 w 3541594"/>
                <a:gd name="connsiteY5" fmla="*/ 4797188 h 4797188"/>
                <a:gd name="connsiteX0" fmla="*/ 0 w 3541594"/>
                <a:gd name="connsiteY0" fmla="*/ 0 h 4797188"/>
                <a:gd name="connsiteX1" fmla="*/ 573206 w 3541594"/>
                <a:gd name="connsiteY1" fmla="*/ 600502 h 4797188"/>
                <a:gd name="connsiteX2" fmla="*/ 914400 w 3541594"/>
                <a:gd name="connsiteY2" fmla="*/ 914400 h 4797188"/>
                <a:gd name="connsiteX3" fmla="*/ 1201003 w 3541594"/>
                <a:gd name="connsiteY3" fmla="*/ 1351128 h 4797188"/>
                <a:gd name="connsiteX4" fmla="*/ 1671850 w 3541594"/>
                <a:gd name="connsiteY4" fmla="*/ 1972102 h 4797188"/>
                <a:gd name="connsiteX5" fmla="*/ 3541594 w 3541594"/>
                <a:gd name="connsiteY5" fmla="*/ 4797188 h 4797188"/>
                <a:gd name="connsiteX6" fmla="*/ 3541594 w 3541594"/>
                <a:gd name="connsiteY6" fmla="*/ 4797188 h 4797188"/>
                <a:gd name="connsiteX0" fmla="*/ 0 w 9009144"/>
                <a:gd name="connsiteY0" fmla="*/ 0 h 11104411"/>
                <a:gd name="connsiteX1" fmla="*/ 573206 w 9009144"/>
                <a:gd name="connsiteY1" fmla="*/ 600502 h 11104411"/>
                <a:gd name="connsiteX2" fmla="*/ 914400 w 9009144"/>
                <a:gd name="connsiteY2" fmla="*/ 914400 h 11104411"/>
                <a:gd name="connsiteX3" fmla="*/ 1201003 w 9009144"/>
                <a:gd name="connsiteY3" fmla="*/ 1351128 h 11104411"/>
                <a:gd name="connsiteX4" fmla="*/ 1671850 w 9009144"/>
                <a:gd name="connsiteY4" fmla="*/ 1972102 h 11104411"/>
                <a:gd name="connsiteX5" fmla="*/ 3541594 w 9009144"/>
                <a:gd name="connsiteY5" fmla="*/ 4797188 h 11104411"/>
                <a:gd name="connsiteX6" fmla="*/ 9009144 w 9009144"/>
                <a:gd name="connsiteY6" fmla="*/ 11104411 h 11104411"/>
                <a:gd name="connsiteX0" fmla="*/ 0 w 9009144"/>
                <a:gd name="connsiteY0" fmla="*/ 0 h 11104411"/>
                <a:gd name="connsiteX1" fmla="*/ 573206 w 9009144"/>
                <a:gd name="connsiteY1" fmla="*/ 600502 h 11104411"/>
                <a:gd name="connsiteX2" fmla="*/ 914400 w 9009144"/>
                <a:gd name="connsiteY2" fmla="*/ 914400 h 11104411"/>
                <a:gd name="connsiteX3" fmla="*/ 1201003 w 9009144"/>
                <a:gd name="connsiteY3" fmla="*/ 1351128 h 11104411"/>
                <a:gd name="connsiteX4" fmla="*/ 1671850 w 9009144"/>
                <a:gd name="connsiteY4" fmla="*/ 1972102 h 11104411"/>
                <a:gd name="connsiteX5" fmla="*/ 6546039 w 9009144"/>
                <a:gd name="connsiteY5" fmla="*/ 7456859 h 11104411"/>
                <a:gd name="connsiteX6" fmla="*/ 9009144 w 9009144"/>
                <a:gd name="connsiteY6" fmla="*/ 11104411 h 11104411"/>
                <a:gd name="connsiteX0" fmla="*/ 0 w 9009144"/>
                <a:gd name="connsiteY0" fmla="*/ 0 h 11104411"/>
                <a:gd name="connsiteX1" fmla="*/ 573206 w 9009144"/>
                <a:gd name="connsiteY1" fmla="*/ 600502 h 11104411"/>
                <a:gd name="connsiteX2" fmla="*/ 914400 w 9009144"/>
                <a:gd name="connsiteY2" fmla="*/ 914400 h 11104411"/>
                <a:gd name="connsiteX3" fmla="*/ 1201003 w 9009144"/>
                <a:gd name="connsiteY3" fmla="*/ 1351128 h 11104411"/>
                <a:gd name="connsiteX4" fmla="*/ 4162020 w 9009144"/>
                <a:gd name="connsiteY4" fmla="*/ 4302483 h 11104411"/>
                <a:gd name="connsiteX5" fmla="*/ 6546039 w 9009144"/>
                <a:gd name="connsiteY5" fmla="*/ 7456859 h 11104411"/>
                <a:gd name="connsiteX6" fmla="*/ 9009144 w 9009144"/>
                <a:gd name="connsiteY6" fmla="*/ 11104411 h 11104411"/>
                <a:gd name="connsiteX0" fmla="*/ 0 w 9009144"/>
                <a:gd name="connsiteY0" fmla="*/ 0 h 11104411"/>
                <a:gd name="connsiteX1" fmla="*/ 573206 w 9009144"/>
                <a:gd name="connsiteY1" fmla="*/ 600502 h 11104411"/>
                <a:gd name="connsiteX2" fmla="*/ 914400 w 9009144"/>
                <a:gd name="connsiteY2" fmla="*/ 914400 h 11104411"/>
                <a:gd name="connsiteX3" fmla="*/ 1661144 w 9009144"/>
                <a:gd name="connsiteY3" fmla="*/ 2161695 h 11104411"/>
                <a:gd name="connsiteX4" fmla="*/ 4162020 w 9009144"/>
                <a:gd name="connsiteY4" fmla="*/ 4302483 h 11104411"/>
                <a:gd name="connsiteX5" fmla="*/ 6546039 w 9009144"/>
                <a:gd name="connsiteY5" fmla="*/ 7456859 h 11104411"/>
                <a:gd name="connsiteX6" fmla="*/ 9009144 w 9009144"/>
                <a:gd name="connsiteY6" fmla="*/ 11104411 h 1110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9144" h="11104411">
                  <a:moveTo>
                    <a:pt x="0" y="0"/>
                  </a:moveTo>
                  <a:cubicBezTo>
                    <a:pt x="150125" y="202442"/>
                    <a:pt x="423081" y="398060"/>
                    <a:pt x="573206" y="600502"/>
                  </a:cubicBezTo>
                  <a:cubicBezTo>
                    <a:pt x="711958" y="700586"/>
                    <a:pt x="830239" y="793845"/>
                    <a:pt x="914400" y="914400"/>
                  </a:cubicBezTo>
                  <a:cubicBezTo>
                    <a:pt x="1023582" y="1037230"/>
                    <a:pt x="1119874" y="1597015"/>
                    <a:pt x="1661144" y="2161695"/>
                  </a:cubicBezTo>
                  <a:cubicBezTo>
                    <a:pt x="2202414" y="2726375"/>
                    <a:pt x="3776471" y="3725865"/>
                    <a:pt x="4162020" y="4302483"/>
                  </a:cubicBezTo>
                  <a:lnTo>
                    <a:pt x="6546039" y="7456859"/>
                  </a:lnTo>
                  <a:lnTo>
                    <a:pt x="9009144" y="1110441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手繪多邊形 155">
              <a:hlinkClick r:id="rId3" action="ppaction://hlinksldjump"/>
            </p:cNvPr>
            <p:cNvSpPr/>
            <p:nvPr/>
          </p:nvSpPr>
          <p:spPr>
            <a:xfrm>
              <a:off x="1867999" y="71123"/>
              <a:ext cx="3747384" cy="3398292"/>
            </a:xfrm>
            <a:custGeom>
              <a:avLst/>
              <a:gdLst>
                <a:gd name="connsiteX0" fmla="*/ 833007 w 1154665"/>
                <a:gd name="connsiteY0" fmla="*/ 4960962 h 4960962"/>
                <a:gd name="connsiteX1" fmla="*/ 1017252 w 1154665"/>
                <a:gd name="connsiteY1" fmla="*/ 4606120 h 4960962"/>
                <a:gd name="connsiteX2" fmla="*/ 1065019 w 1154665"/>
                <a:gd name="connsiteY2" fmla="*/ 4435523 h 4960962"/>
                <a:gd name="connsiteX3" fmla="*/ 1071843 w 1154665"/>
                <a:gd name="connsiteY3" fmla="*/ 4094329 h 4960962"/>
                <a:gd name="connsiteX4" fmla="*/ 1071843 w 1154665"/>
                <a:gd name="connsiteY4" fmla="*/ 3841845 h 4960962"/>
                <a:gd name="connsiteX5" fmla="*/ 1140082 w 1154665"/>
                <a:gd name="connsiteY5" fmla="*/ 3596185 h 4960962"/>
                <a:gd name="connsiteX6" fmla="*/ 1140082 w 1154665"/>
                <a:gd name="connsiteY6" fmla="*/ 3370997 h 4960962"/>
                <a:gd name="connsiteX7" fmla="*/ 983132 w 1154665"/>
                <a:gd name="connsiteY7" fmla="*/ 2893326 h 4960962"/>
                <a:gd name="connsiteX8" fmla="*/ 839831 w 1154665"/>
                <a:gd name="connsiteY8" fmla="*/ 2442950 h 4960962"/>
                <a:gd name="connsiteX9" fmla="*/ 778416 w 1154665"/>
                <a:gd name="connsiteY9" fmla="*/ 2251881 h 4960962"/>
                <a:gd name="connsiteX10" fmla="*/ 628291 w 1154665"/>
                <a:gd name="connsiteY10" fmla="*/ 2224585 h 4960962"/>
                <a:gd name="connsiteX11" fmla="*/ 573700 w 1154665"/>
                <a:gd name="connsiteY11" fmla="*/ 2067636 h 4960962"/>
                <a:gd name="connsiteX12" fmla="*/ 191562 w 1154665"/>
                <a:gd name="connsiteY12" fmla="*/ 1992573 h 4960962"/>
                <a:gd name="connsiteX13" fmla="*/ 55085 w 1154665"/>
                <a:gd name="connsiteY13" fmla="*/ 1972102 h 4960962"/>
                <a:gd name="connsiteX14" fmla="*/ 280273 w 1154665"/>
                <a:gd name="connsiteY14" fmla="*/ 1774209 h 4960962"/>
                <a:gd name="connsiteX15" fmla="*/ 273449 w 1154665"/>
                <a:gd name="connsiteY15" fmla="*/ 1644556 h 4960962"/>
                <a:gd name="connsiteX16" fmla="*/ 96028 w 1154665"/>
                <a:gd name="connsiteY16" fmla="*/ 1514902 h 4960962"/>
                <a:gd name="connsiteX17" fmla="*/ 27789 w 1154665"/>
                <a:gd name="connsiteY17" fmla="*/ 1276066 h 4960962"/>
                <a:gd name="connsiteX18" fmla="*/ 494 w 1154665"/>
                <a:gd name="connsiteY18" fmla="*/ 777923 h 4960962"/>
                <a:gd name="connsiteX19" fmla="*/ 48261 w 1154665"/>
                <a:gd name="connsiteY19" fmla="*/ 211541 h 4960962"/>
                <a:gd name="connsiteX20" fmla="*/ 109676 w 1154665"/>
                <a:gd name="connsiteY20" fmla="*/ 0 h 4960962"/>
                <a:gd name="connsiteX0" fmla="*/ 4203809 w 4525467"/>
                <a:gd name="connsiteY0" fmla="*/ 6353033 h 6353033"/>
                <a:gd name="connsiteX1" fmla="*/ 4388054 w 4525467"/>
                <a:gd name="connsiteY1" fmla="*/ 5998191 h 6353033"/>
                <a:gd name="connsiteX2" fmla="*/ 4435821 w 4525467"/>
                <a:gd name="connsiteY2" fmla="*/ 5827594 h 6353033"/>
                <a:gd name="connsiteX3" fmla="*/ 4442645 w 4525467"/>
                <a:gd name="connsiteY3" fmla="*/ 5486400 h 6353033"/>
                <a:gd name="connsiteX4" fmla="*/ 4442645 w 4525467"/>
                <a:gd name="connsiteY4" fmla="*/ 5233916 h 6353033"/>
                <a:gd name="connsiteX5" fmla="*/ 4510884 w 4525467"/>
                <a:gd name="connsiteY5" fmla="*/ 4988256 h 6353033"/>
                <a:gd name="connsiteX6" fmla="*/ 4510884 w 4525467"/>
                <a:gd name="connsiteY6" fmla="*/ 4763068 h 6353033"/>
                <a:gd name="connsiteX7" fmla="*/ 4353934 w 4525467"/>
                <a:gd name="connsiteY7" fmla="*/ 4285397 h 6353033"/>
                <a:gd name="connsiteX8" fmla="*/ 4210633 w 4525467"/>
                <a:gd name="connsiteY8" fmla="*/ 3835021 h 6353033"/>
                <a:gd name="connsiteX9" fmla="*/ 4149218 w 4525467"/>
                <a:gd name="connsiteY9" fmla="*/ 3643952 h 6353033"/>
                <a:gd name="connsiteX10" fmla="*/ 3999093 w 4525467"/>
                <a:gd name="connsiteY10" fmla="*/ 3616656 h 6353033"/>
                <a:gd name="connsiteX11" fmla="*/ 3944502 w 4525467"/>
                <a:gd name="connsiteY11" fmla="*/ 3459707 h 6353033"/>
                <a:gd name="connsiteX12" fmla="*/ 3562364 w 4525467"/>
                <a:gd name="connsiteY12" fmla="*/ 3384644 h 6353033"/>
                <a:gd name="connsiteX13" fmla="*/ 3425887 w 4525467"/>
                <a:gd name="connsiteY13" fmla="*/ 3364173 h 6353033"/>
                <a:gd name="connsiteX14" fmla="*/ 3651075 w 4525467"/>
                <a:gd name="connsiteY14" fmla="*/ 3166280 h 6353033"/>
                <a:gd name="connsiteX15" fmla="*/ 3644251 w 4525467"/>
                <a:gd name="connsiteY15" fmla="*/ 3036627 h 6353033"/>
                <a:gd name="connsiteX16" fmla="*/ 3466830 w 4525467"/>
                <a:gd name="connsiteY16" fmla="*/ 2906973 h 6353033"/>
                <a:gd name="connsiteX17" fmla="*/ 3398591 w 4525467"/>
                <a:gd name="connsiteY17" fmla="*/ 2668137 h 6353033"/>
                <a:gd name="connsiteX18" fmla="*/ 3371296 w 4525467"/>
                <a:gd name="connsiteY18" fmla="*/ 2169994 h 6353033"/>
                <a:gd name="connsiteX19" fmla="*/ 3419063 w 4525467"/>
                <a:gd name="connsiteY19" fmla="*/ 1603612 h 6353033"/>
                <a:gd name="connsiteX20" fmla="*/ 299 w 4525467"/>
                <a:gd name="connsiteY20" fmla="*/ 0 h 6353033"/>
                <a:gd name="connsiteX0" fmla="*/ 4203851 w 4525509"/>
                <a:gd name="connsiteY0" fmla="*/ 6353033 h 6353033"/>
                <a:gd name="connsiteX1" fmla="*/ 4388096 w 4525509"/>
                <a:gd name="connsiteY1" fmla="*/ 5998191 h 6353033"/>
                <a:gd name="connsiteX2" fmla="*/ 4435863 w 4525509"/>
                <a:gd name="connsiteY2" fmla="*/ 5827594 h 6353033"/>
                <a:gd name="connsiteX3" fmla="*/ 4442687 w 4525509"/>
                <a:gd name="connsiteY3" fmla="*/ 5486400 h 6353033"/>
                <a:gd name="connsiteX4" fmla="*/ 4442687 w 4525509"/>
                <a:gd name="connsiteY4" fmla="*/ 5233916 h 6353033"/>
                <a:gd name="connsiteX5" fmla="*/ 4510926 w 4525509"/>
                <a:gd name="connsiteY5" fmla="*/ 4988256 h 6353033"/>
                <a:gd name="connsiteX6" fmla="*/ 4510926 w 4525509"/>
                <a:gd name="connsiteY6" fmla="*/ 4763068 h 6353033"/>
                <a:gd name="connsiteX7" fmla="*/ 4353976 w 4525509"/>
                <a:gd name="connsiteY7" fmla="*/ 4285397 h 6353033"/>
                <a:gd name="connsiteX8" fmla="*/ 4210675 w 4525509"/>
                <a:gd name="connsiteY8" fmla="*/ 3835021 h 6353033"/>
                <a:gd name="connsiteX9" fmla="*/ 4149260 w 4525509"/>
                <a:gd name="connsiteY9" fmla="*/ 3643952 h 6353033"/>
                <a:gd name="connsiteX10" fmla="*/ 3999135 w 4525509"/>
                <a:gd name="connsiteY10" fmla="*/ 3616656 h 6353033"/>
                <a:gd name="connsiteX11" fmla="*/ 3944544 w 4525509"/>
                <a:gd name="connsiteY11" fmla="*/ 3459707 h 6353033"/>
                <a:gd name="connsiteX12" fmla="*/ 3562406 w 4525509"/>
                <a:gd name="connsiteY12" fmla="*/ 3384644 h 6353033"/>
                <a:gd name="connsiteX13" fmla="*/ 3425929 w 4525509"/>
                <a:gd name="connsiteY13" fmla="*/ 3364173 h 6353033"/>
                <a:gd name="connsiteX14" fmla="*/ 3651117 w 4525509"/>
                <a:gd name="connsiteY14" fmla="*/ 3166280 h 6353033"/>
                <a:gd name="connsiteX15" fmla="*/ 3644293 w 4525509"/>
                <a:gd name="connsiteY15" fmla="*/ 3036627 h 6353033"/>
                <a:gd name="connsiteX16" fmla="*/ 3466872 w 4525509"/>
                <a:gd name="connsiteY16" fmla="*/ 2906973 h 6353033"/>
                <a:gd name="connsiteX17" fmla="*/ 3398633 w 4525509"/>
                <a:gd name="connsiteY17" fmla="*/ 2668137 h 6353033"/>
                <a:gd name="connsiteX18" fmla="*/ 3371338 w 4525509"/>
                <a:gd name="connsiteY18" fmla="*/ 2169994 h 6353033"/>
                <a:gd name="connsiteX19" fmla="*/ 3057439 w 4525509"/>
                <a:gd name="connsiteY19" fmla="*/ 1228298 h 6353033"/>
                <a:gd name="connsiteX20" fmla="*/ 341 w 4525509"/>
                <a:gd name="connsiteY20" fmla="*/ 0 h 6353033"/>
                <a:gd name="connsiteX0" fmla="*/ 4203859 w 4525517"/>
                <a:gd name="connsiteY0" fmla="*/ 6353033 h 6353033"/>
                <a:gd name="connsiteX1" fmla="*/ 4388104 w 4525517"/>
                <a:gd name="connsiteY1" fmla="*/ 5998191 h 6353033"/>
                <a:gd name="connsiteX2" fmla="*/ 4435871 w 4525517"/>
                <a:gd name="connsiteY2" fmla="*/ 5827594 h 6353033"/>
                <a:gd name="connsiteX3" fmla="*/ 4442695 w 4525517"/>
                <a:gd name="connsiteY3" fmla="*/ 5486400 h 6353033"/>
                <a:gd name="connsiteX4" fmla="*/ 4442695 w 4525517"/>
                <a:gd name="connsiteY4" fmla="*/ 5233916 h 6353033"/>
                <a:gd name="connsiteX5" fmla="*/ 4510934 w 4525517"/>
                <a:gd name="connsiteY5" fmla="*/ 4988256 h 6353033"/>
                <a:gd name="connsiteX6" fmla="*/ 4510934 w 4525517"/>
                <a:gd name="connsiteY6" fmla="*/ 4763068 h 6353033"/>
                <a:gd name="connsiteX7" fmla="*/ 4353984 w 4525517"/>
                <a:gd name="connsiteY7" fmla="*/ 4285397 h 6353033"/>
                <a:gd name="connsiteX8" fmla="*/ 4210683 w 4525517"/>
                <a:gd name="connsiteY8" fmla="*/ 3835021 h 6353033"/>
                <a:gd name="connsiteX9" fmla="*/ 4149268 w 4525517"/>
                <a:gd name="connsiteY9" fmla="*/ 3643952 h 6353033"/>
                <a:gd name="connsiteX10" fmla="*/ 3999143 w 4525517"/>
                <a:gd name="connsiteY10" fmla="*/ 3616656 h 6353033"/>
                <a:gd name="connsiteX11" fmla="*/ 3944552 w 4525517"/>
                <a:gd name="connsiteY11" fmla="*/ 3459707 h 6353033"/>
                <a:gd name="connsiteX12" fmla="*/ 3562414 w 4525517"/>
                <a:gd name="connsiteY12" fmla="*/ 3384644 h 6353033"/>
                <a:gd name="connsiteX13" fmla="*/ 3425937 w 4525517"/>
                <a:gd name="connsiteY13" fmla="*/ 3364173 h 6353033"/>
                <a:gd name="connsiteX14" fmla="*/ 3651125 w 4525517"/>
                <a:gd name="connsiteY14" fmla="*/ 3166280 h 6353033"/>
                <a:gd name="connsiteX15" fmla="*/ 3644301 w 4525517"/>
                <a:gd name="connsiteY15" fmla="*/ 3036627 h 6353033"/>
                <a:gd name="connsiteX16" fmla="*/ 3466880 w 4525517"/>
                <a:gd name="connsiteY16" fmla="*/ 2906973 h 6353033"/>
                <a:gd name="connsiteX17" fmla="*/ 3398641 w 4525517"/>
                <a:gd name="connsiteY17" fmla="*/ 2668137 h 6353033"/>
                <a:gd name="connsiteX18" fmla="*/ 3371346 w 4525517"/>
                <a:gd name="connsiteY18" fmla="*/ 2169994 h 6353033"/>
                <a:gd name="connsiteX19" fmla="*/ 3002856 w 4525517"/>
                <a:gd name="connsiteY19" fmla="*/ 1364776 h 6353033"/>
                <a:gd name="connsiteX20" fmla="*/ 349 w 4525517"/>
                <a:gd name="connsiteY20" fmla="*/ 0 h 6353033"/>
                <a:gd name="connsiteX0" fmla="*/ 4203880 w 4525538"/>
                <a:gd name="connsiteY0" fmla="*/ 6353033 h 6353033"/>
                <a:gd name="connsiteX1" fmla="*/ 4388125 w 4525538"/>
                <a:gd name="connsiteY1" fmla="*/ 5998191 h 6353033"/>
                <a:gd name="connsiteX2" fmla="*/ 4435892 w 4525538"/>
                <a:gd name="connsiteY2" fmla="*/ 5827594 h 6353033"/>
                <a:gd name="connsiteX3" fmla="*/ 4442716 w 4525538"/>
                <a:gd name="connsiteY3" fmla="*/ 5486400 h 6353033"/>
                <a:gd name="connsiteX4" fmla="*/ 4442716 w 4525538"/>
                <a:gd name="connsiteY4" fmla="*/ 5233916 h 6353033"/>
                <a:gd name="connsiteX5" fmla="*/ 4510955 w 4525538"/>
                <a:gd name="connsiteY5" fmla="*/ 4988256 h 6353033"/>
                <a:gd name="connsiteX6" fmla="*/ 4510955 w 4525538"/>
                <a:gd name="connsiteY6" fmla="*/ 4763068 h 6353033"/>
                <a:gd name="connsiteX7" fmla="*/ 4354005 w 4525538"/>
                <a:gd name="connsiteY7" fmla="*/ 4285397 h 6353033"/>
                <a:gd name="connsiteX8" fmla="*/ 4210704 w 4525538"/>
                <a:gd name="connsiteY8" fmla="*/ 3835021 h 6353033"/>
                <a:gd name="connsiteX9" fmla="*/ 4149289 w 4525538"/>
                <a:gd name="connsiteY9" fmla="*/ 3643952 h 6353033"/>
                <a:gd name="connsiteX10" fmla="*/ 3999164 w 4525538"/>
                <a:gd name="connsiteY10" fmla="*/ 3616656 h 6353033"/>
                <a:gd name="connsiteX11" fmla="*/ 3944573 w 4525538"/>
                <a:gd name="connsiteY11" fmla="*/ 3459707 h 6353033"/>
                <a:gd name="connsiteX12" fmla="*/ 3562435 w 4525538"/>
                <a:gd name="connsiteY12" fmla="*/ 3384644 h 6353033"/>
                <a:gd name="connsiteX13" fmla="*/ 3425958 w 4525538"/>
                <a:gd name="connsiteY13" fmla="*/ 3364173 h 6353033"/>
                <a:gd name="connsiteX14" fmla="*/ 3651146 w 4525538"/>
                <a:gd name="connsiteY14" fmla="*/ 3166280 h 6353033"/>
                <a:gd name="connsiteX15" fmla="*/ 3644322 w 4525538"/>
                <a:gd name="connsiteY15" fmla="*/ 3036627 h 6353033"/>
                <a:gd name="connsiteX16" fmla="*/ 3466901 w 4525538"/>
                <a:gd name="connsiteY16" fmla="*/ 2906973 h 6353033"/>
                <a:gd name="connsiteX17" fmla="*/ 3398662 w 4525538"/>
                <a:gd name="connsiteY17" fmla="*/ 2668137 h 6353033"/>
                <a:gd name="connsiteX18" fmla="*/ 3371367 w 4525538"/>
                <a:gd name="connsiteY18" fmla="*/ 2169994 h 6353033"/>
                <a:gd name="connsiteX19" fmla="*/ 3002877 w 4525538"/>
                <a:gd name="connsiteY19" fmla="*/ 1364776 h 6353033"/>
                <a:gd name="connsiteX20" fmla="*/ 370 w 4525538"/>
                <a:gd name="connsiteY20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02859 w 4525520"/>
                <a:gd name="connsiteY20" fmla="*/ 1364776 h 6353033"/>
                <a:gd name="connsiteX21" fmla="*/ 352 w 4525520"/>
                <a:gd name="connsiteY21" fmla="*/ 0 h 6353033"/>
                <a:gd name="connsiteX0" fmla="*/ 4203860 w 4525518"/>
                <a:gd name="connsiteY0" fmla="*/ 6353033 h 6353033"/>
                <a:gd name="connsiteX1" fmla="*/ 4388105 w 4525518"/>
                <a:gd name="connsiteY1" fmla="*/ 5998191 h 6353033"/>
                <a:gd name="connsiteX2" fmla="*/ 4435872 w 4525518"/>
                <a:gd name="connsiteY2" fmla="*/ 5827594 h 6353033"/>
                <a:gd name="connsiteX3" fmla="*/ 4442696 w 4525518"/>
                <a:gd name="connsiteY3" fmla="*/ 5486400 h 6353033"/>
                <a:gd name="connsiteX4" fmla="*/ 4442696 w 4525518"/>
                <a:gd name="connsiteY4" fmla="*/ 5233916 h 6353033"/>
                <a:gd name="connsiteX5" fmla="*/ 4510935 w 4525518"/>
                <a:gd name="connsiteY5" fmla="*/ 4988256 h 6353033"/>
                <a:gd name="connsiteX6" fmla="*/ 4510935 w 4525518"/>
                <a:gd name="connsiteY6" fmla="*/ 4763068 h 6353033"/>
                <a:gd name="connsiteX7" fmla="*/ 4353985 w 4525518"/>
                <a:gd name="connsiteY7" fmla="*/ 4285397 h 6353033"/>
                <a:gd name="connsiteX8" fmla="*/ 4210684 w 4525518"/>
                <a:gd name="connsiteY8" fmla="*/ 3835021 h 6353033"/>
                <a:gd name="connsiteX9" fmla="*/ 4149269 w 4525518"/>
                <a:gd name="connsiteY9" fmla="*/ 3643952 h 6353033"/>
                <a:gd name="connsiteX10" fmla="*/ 3999144 w 4525518"/>
                <a:gd name="connsiteY10" fmla="*/ 3616656 h 6353033"/>
                <a:gd name="connsiteX11" fmla="*/ 3944553 w 4525518"/>
                <a:gd name="connsiteY11" fmla="*/ 3459707 h 6353033"/>
                <a:gd name="connsiteX12" fmla="*/ 3562415 w 4525518"/>
                <a:gd name="connsiteY12" fmla="*/ 3384644 h 6353033"/>
                <a:gd name="connsiteX13" fmla="*/ 3425938 w 4525518"/>
                <a:gd name="connsiteY13" fmla="*/ 3364173 h 6353033"/>
                <a:gd name="connsiteX14" fmla="*/ 3651126 w 4525518"/>
                <a:gd name="connsiteY14" fmla="*/ 3166280 h 6353033"/>
                <a:gd name="connsiteX15" fmla="*/ 3644302 w 4525518"/>
                <a:gd name="connsiteY15" fmla="*/ 3036627 h 6353033"/>
                <a:gd name="connsiteX16" fmla="*/ 3466881 w 4525518"/>
                <a:gd name="connsiteY16" fmla="*/ 2906973 h 6353033"/>
                <a:gd name="connsiteX17" fmla="*/ 3398642 w 4525518"/>
                <a:gd name="connsiteY17" fmla="*/ 2668137 h 6353033"/>
                <a:gd name="connsiteX18" fmla="*/ 3371347 w 4525518"/>
                <a:gd name="connsiteY18" fmla="*/ 2169994 h 6353033"/>
                <a:gd name="connsiteX19" fmla="*/ 3453233 w 4525518"/>
                <a:gd name="connsiteY19" fmla="*/ 1535374 h 6353033"/>
                <a:gd name="connsiteX20" fmla="*/ 3016504 w 4525518"/>
                <a:gd name="connsiteY20" fmla="*/ 1330656 h 6353033"/>
                <a:gd name="connsiteX21" fmla="*/ 350 w 4525518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16506 w 4525520"/>
                <a:gd name="connsiteY20" fmla="*/ 1330656 h 6353033"/>
                <a:gd name="connsiteX21" fmla="*/ 352 w 4525520"/>
                <a:gd name="connsiteY21" fmla="*/ 0 h 6353033"/>
                <a:gd name="connsiteX0" fmla="*/ 4203862 w 4525520"/>
                <a:gd name="connsiteY0" fmla="*/ 6353033 h 6353033"/>
                <a:gd name="connsiteX1" fmla="*/ 4388107 w 4525520"/>
                <a:gd name="connsiteY1" fmla="*/ 5998191 h 6353033"/>
                <a:gd name="connsiteX2" fmla="*/ 4435874 w 4525520"/>
                <a:gd name="connsiteY2" fmla="*/ 5827594 h 6353033"/>
                <a:gd name="connsiteX3" fmla="*/ 4442698 w 4525520"/>
                <a:gd name="connsiteY3" fmla="*/ 5486400 h 6353033"/>
                <a:gd name="connsiteX4" fmla="*/ 4442698 w 4525520"/>
                <a:gd name="connsiteY4" fmla="*/ 5233916 h 6353033"/>
                <a:gd name="connsiteX5" fmla="*/ 4510937 w 4525520"/>
                <a:gd name="connsiteY5" fmla="*/ 4988256 h 6353033"/>
                <a:gd name="connsiteX6" fmla="*/ 4510937 w 4525520"/>
                <a:gd name="connsiteY6" fmla="*/ 4763068 h 6353033"/>
                <a:gd name="connsiteX7" fmla="*/ 4353987 w 4525520"/>
                <a:gd name="connsiteY7" fmla="*/ 4285397 h 6353033"/>
                <a:gd name="connsiteX8" fmla="*/ 4210686 w 4525520"/>
                <a:gd name="connsiteY8" fmla="*/ 3835021 h 6353033"/>
                <a:gd name="connsiteX9" fmla="*/ 4149271 w 4525520"/>
                <a:gd name="connsiteY9" fmla="*/ 3643952 h 6353033"/>
                <a:gd name="connsiteX10" fmla="*/ 3999146 w 4525520"/>
                <a:gd name="connsiteY10" fmla="*/ 3616656 h 6353033"/>
                <a:gd name="connsiteX11" fmla="*/ 3944555 w 4525520"/>
                <a:gd name="connsiteY11" fmla="*/ 3459707 h 6353033"/>
                <a:gd name="connsiteX12" fmla="*/ 3562417 w 4525520"/>
                <a:gd name="connsiteY12" fmla="*/ 3384644 h 6353033"/>
                <a:gd name="connsiteX13" fmla="*/ 3425940 w 4525520"/>
                <a:gd name="connsiteY13" fmla="*/ 3364173 h 6353033"/>
                <a:gd name="connsiteX14" fmla="*/ 3651128 w 4525520"/>
                <a:gd name="connsiteY14" fmla="*/ 3166280 h 6353033"/>
                <a:gd name="connsiteX15" fmla="*/ 3644304 w 4525520"/>
                <a:gd name="connsiteY15" fmla="*/ 3036627 h 6353033"/>
                <a:gd name="connsiteX16" fmla="*/ 3466883 w 4525520"/>
                <a:gd name="connsiteY16" fmla="*/ 2906973 h 6353033"/>
                <a:gd name="connsiteX17" fmla="*/ 3398644 w 4525520"/>
                <a:gd name="connsiteY17" fmla="*/ 2668137 h 6353033"/>
                <a:gd name="connsiteX18" fmla="*/ 3371349 w 4525520"/>
                <a:gd name="connsiteY18" fmla="*/ 2169994 h 6353033"/>
                <a:gd name="connsiteX19" fmla="*/ 3453235 w 4525520"/>
                <a:gd name="connsiteY19" fmla="*/ 1535374 h 6353033"/>
                <a:gd name="connsiteX20" fmla="*/ 3016506 w 4525520"/>
                <a:gd name="connsiteY20" fmla="*/ 1330656 h 6353033"/>
                <a:gd name="connsiteX21" fmla="*/ 352 w 4525520"/>
                <a:gd name="connsiteY21" fmla="*/ 0 h 6353033"/>
                <a:gd name="connsiteX0" fmla="*/ 4053736 w 4525520"/>
                <a:gd name="connsiteY0" fmla="*/ 6537277 h 6537277"/>
                <a:gd name="connsiteX1" fmla="*/ 4388107 w 4525520"/>
                <a:gd name="connsiteY1" fmla="*/ 5998191 h 6537277"/>
                <a:gd name="connsiteX2" fmla="*/ 4435874 w 4525520"/>
                <a:gd name="connsiteY2" fmla="*/ 5827594 h 6537277"/>
                <a:gd name="connsiteX3" fmla="*/ 4442698 w 4525520"/>
                <a:gd name="connsiteY3" fmla="*/ 5486400 h 6537277"/>
                <a:gd name="connsiteX4" fmla="*/ 4442698 w 4525520"/>
                <a:gd name="connsiteY4" fmla="*/ 5233916 h 6537277"/>
                <a:gd name="connsiteX5" fmla="*/ 4510937 w 4525520"/>
                <a:gd name="connsiteY5" fmla="*/ 4988256 h 6537277"/>
                <a:gd name="connsiteX6" fmla="*/ 4510937 w 4525520"/>
                <a:gd name="connsiteY6" fmla="*/ 4763068 h 6537277"/>
                <a:gd name="connsiteX7" fmla="*/ 4353987 w 4525520"/>
                <a:gd name="connsiteY7" fmla="*/ 4285397 h 6537277"/>
                <a:gd name="connsiteX8" fmla="*/ 4210686 w 4525520"/>
                <a:gd name="connsiteY8" fmla="*/ 3835021 h 6537277"/>
                <a:gd name="connsiteX9" fmla="*/ 4149271 w 4525520"/>
                <a:gd name="connsiteY9" fmla="*/ 3643952 h 6537277"/>
                <a:gd name="connsiteX10" fmla="*/ 3999146 w 4525520"/>
                <a:gd name="connsiteY10" fmla="*/ 3616656 h 6537277"/>
                <a:gd name="connsiteX11" fmla="*/ 3944555 w 4525520"/>
                <a:gd name="connsiteY11" fmla="*/ 3459707 h 6537277"/>
                <a:gd name="connsiteX12" fmla="*/ 3562417 w 4525520"/>
                <a:gd name="connsiteY12" fmla="*/ 3384644 h 6537277"/>
                <a:gd name="connsiteX13" fmla="*/ 3425940 w 4525520"/>
                <a:gd name="connsiteY13" fmla="*/ 3364173 h 6537277"/>
                <a:gd name="connsiteX14" fmla="*/ 3651128 w 4525520"/>
                <a:gd name="connsiteY14" fmla="*/ 3166280 h 6537277"/>
                <a:gd name="connsiteX15" fmla="*/ 3644304 w 4525520"/>
                <a:gd name="connsiteY15" fmla="*/ 3036627 h 6537277"/>
                <a:gd name="connsiteX16" fmla="*/ 3466883 w 4525520"/>
                <a:gd name="connsiteY16" fmla="*/ 2906973 h 6537277"/>
                <a:gd name="connsiteX17" fmla="*/ 3398644 w 4525520"/>
                <a:gd name="connsiteY17" fmla="*/ 2668137 h 6537277"/>
                <a:gd name="connsiteX18" fmla="*/ 3371349 w 4525520"/>
                <a:gd name="connsiteY18" fmla="*/ 2169994 h 6537277"/>
                <a:gd name="connsiteX19" fmla="*/ 3453235 w 4525520"/>
                <a:gd name="connsiteY19" fmla="*/ 1535374 h 6537277"/>
                <a:gd name="connsiteX20" fmla="*/ 3016506 w 4525520"/>
                <a:gd name="connsiteY20" fmla="*/ 1330656 h 6537277"/>
                <a:gd name="connsiteX21" fmla="*/ 352 w 4525520"/>
                <a:gd name="connsiteY21" fmla="*/ 0 h 6537277"/>
                <a:gd name="connsiteX0" fmla="*/ 4053736 w 4525520"/>
                <a:gd name="connsiteY0" fmla="*/ 6537277 h 6537277"/>
                <a:gd name="connsiteX1" fmla="*/ 4258453 w 4525520"/>
                <a:gd name="connsiteY1" fmla="*/ 6312090 h 6537277"/>
                <a:gd name="connsiteX2" fmla="*/ 4388107 w 4525520"/>
                <a:gd name="connsiteY2" fmla="*/ 5998191 h 6537277"/>
                <a:gd name="connsiteX3" fmla="*/ 4435874 w 4525520"/>
                <a:gd name="connsiteY3" fmla="*/ 5827594 h 6537277"/>
                <a:gd name="connsiteX4" fmla="*/ 4442698 w 4525520"/>
                <a:gd name="connsiteY4" fmla="*/ 5486400 h 6537277"/>
                <a:gd name="connsiteX5" fmla="*/ 4442698 w 4525520"/>
                <a:gd name="connsiteY5" fmla="*/ 5233916 h 6537277"/>
                <a:gd name="connsiteX6" fmla="*/ 4510937 w 4525520"/>
                <a:gd name="connsiteY6" fmla="*/ 4988256 h 6537277"/>
                <a:gd name="connsiteX7" fmla="*/ 4510937 w 4525520"/>
                <a:gd name="connsiteY7" fmla="*/ 4763068 h 6537277"/>
                <a:gd name="connsiteX8" fmla="*/ 4353987 w 4525520"/>
                <a:gd name="connsiteY8" fmla="*/ 4285397 h 6537277"/>
                <a:gd name="connsiteX9" fmla="*/ 4210686 w 4525520"/>
                <a:gd name="connsiteY9" fmla="*/ 3835021 h 6537277"/>
                <a:gd name="connsiteX10" fmla="*/ 4149271 w 4525520"/>
                <a:gd name="connsiteY10" fmla="*/ 3643952 h 6537277"/>
                <a:gd name="connsiteX11" fmla="*/ 3999146 w 4525520"/>
                <a:gd name="connsiteY11" fmla="*/ 3616656 h 6537277"/>
                <a:gd name="connsiteX12" fmla="*/ 3944555 w 4525520"/>
                <a:gd name="connsiteY12" fmla="*/ 3459707 h 6537277"/>
                <a:gd name="connsiteX13" fmla="*/ 3562417 w 4525520"/>
                <a:gd name="connsiteY13" fmla="*/ 3384644 h 6537277"/>
                <a:gd name="connsiteX14" fmla="*/ 3425940 w 4525520"/>
                <a:gd name="connsiteY14" fmla="*/ 3364173 h 6537277"/>
                <a:gd name="connsiteX15" fmla="*/ 3651128 w 4525520"/>
                <a:gd name="connsiteY15" fmla="*/ 3166280 h 6537277"/>
                <a:gd name="connsiteX16" fmla="*/ 3644304 w 4525520"/>
                <a:gd name="connsiteY16" fmla="*/ 3036627 h 6537277"/>
                <a:gd name="connsiteX17" fmla="*/ 3466883 w 4525520"/>
                <a:gd name="connsiteY17" fmla="*/ 2906973 h 6537277"/>
                <a:gd name="connsiteX18" fmla="*/ 3398644 w 4525520"/>
                <a:gd name="connsiteY18" fmla="*/ 2668137 h 6537277"/>
                <a:gd name="connsiteX19" fmla="*/ 3371349 w 4525520"/>
                <a:gd name="connsiteY19" fmla="*/ 2169994 h 6537277"/>
                <a:gd name="connsiteX20" fmla="*/ 3453235 w 4525520"/>
                <a:gd name="connsiteY20" fmla="*/ 1535374 h 6537277"/>
                <a:gd name="connsiteX21" fmla="*/ 3016506 w 4525520"/>
                <a:gd name="connsiteY21" fmla="*/ 1330656 h 6537277"/>
                <a:gd name="connsiteX22" fmla="*/ 352 w 4525520"/>
                <a:gd name="connsiteY22" fmla="*/ 0 h 6537277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41933 w 4600570"/>
                <a:gd name="connsiteY17" fmla="*/ 2941092 h 6571396"/>
                <a:gd name="connsiteX18" fmla="*/ 3473694 w 4600570"/>
                <a:gd name="connsiteY18" fmla="*/ 2702256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41933 w 4600570"/>
                <a:gd name="connsiteY17" fmla="*/ 2941092 h 6571396"/>
                <a:gd name="connsiteX18" fmla="*/ 3500989 w 4600570"/>
                <a:gd name="connsiteY18" fmla="*/ 2695432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62404 w 4600570"/>
                <a:gd name="connsiteY17" fmla="*/ 2941092 h 6571396"/>
                <a:gd name="connsiteX18" fmla="*/ 3500989 w 4600570"/>
                <a:gd name="connsiteY18" fmla="*/ 2695432 h 6571396"/>
                <a:gd name="connsiteX19" fmla="*/ 344639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128786 w 4600570"/>
                <a:gd name="connsiteY0" fmla="*/ 6571396 h 6571396"/>
                <a:gd name="connsiteX1" fmla="*/ 4333503 w 4600570"/>
                <a:gd name="connsiteY1" fmla="*/ 6346209 h 6571396"/>
                <a:gd name="connsiteX2" fmla="*/ 4463157 w 4600570"/>
                <a:gd name="connsiteY2" fmla="*/ 6032310 h 6571396"/>
                <a:gd name="connsiteX3" fmla="*/ 4510924 w 4600570"/>
                <a:gd name="connsiteY3" fmla="*/ 5861713 h 6571396"/>
                <a:gd name="connsiteX4" fmla="*/ 4517748 w 4600570"/>
                <a:gd name="connsiteY4" fmla="*/ 5520519 h 6571396"/>
                <a:gd name="connsiteX5" fmla="*/ 4517748 w 4600570"/>
                <a:gd name="connsiteY5" fmla="*/ 5268035 h 6571396"/>
                <a:gd name="connsiteX6" fmla="*/ 4585987 w 4600570"/>
                <a:gd name="connsiteY6" fmla="*/ 5022375 h 6571396"/>
                <a:gd name="connsiteX7" fmla="*/ 4585987 w 4600570"/>
                <a:gd name="connsiteY7" fmla="*/ 4797187 h 6571396"/>
                <a:gd name="connsiteX8" fmla="*/ 4429037 w 4600570"/>
                <a:gd name="connsiteY8" fmla="*/ 4319516 h 6571396"/>
                <a:gd name="connsiteX9" fmla="*/ 4285736 w 4600570"/>
                <a:gd name="connsiteY9" fmla="*/ 3869140 h 6571396"/>
                <a:gd name="connsiteX10" fmla="*/ 4224321 w 4600570"/>
                <a:gd name="connsiteY10" fmla="*/ 3678071 h 6571396"/>
                <a:gd name="connsiteX11" fmla="*/ 4074196 w 4600570"/>
                <a:gd name="connsiteY11" fmla="*/ 3650775 h 6571396"/>
                <a:gd name="connsiteX12" fmla="*/ 4019605 w 4600570"/>
                <a:gd name="connsiteY12" fmla="*/ 3493826 h 6571396"/>
                <a:gd name="connsiteX13" fmla="*/ 3637467 w 4600570"/>
                <a:gd name="connsiteY13" fmla="*/ 3418763 h 6571396"/>
                <a:gd name="connsiteX14" fmla="*/ 3500990 w 4600570"/>
                <a:gd name="connsiteY14" fmla="*/ 3398292 h 6571396"/>
                <a:gd name="connsiteX15" fmla="*/ 3726178 w 4600570"/>
                <a:gd name="connsiteY15" fmla="*/ 3200399 h 6571396"/>
                <a:gd name="connsiteX16" fmla="*/ 3719354 w 4600570"/>
                <a:gd name="connsiteY16" fmla="*/ 3070746 h 6571396"/>
                <a:gd name="connsiteX17" fmla="*/ 3562404 w 4600570"/>
                <a:gd name="connsiteY17" fmla="*/ 2941092 h 6571396"/>
                <a:gd name="connsiteX18" fmla="*/ 3500989 w 4600570"/>
                <a:gd name="connsiteY18" fmla="*/ 2695432 h 6571396"/>
                <a:gd name="connsiteX19" fmla="*/ 3480519 w 4600570"/>
                <a:gd name="connsiteY19" fmla="*/ 2204113 h 6571396"/>
                <a:gd name="connsiteX20" fmla="*/ 3528285 w 4600570"/>
                <a:gd name="connsiteY20" fmla="*/ 1569493 h 6571396"/>
                <a:gd name="connsiteX21" fmla="*/ 3091556 w 4600570"/>
                <a:gd name="connsiteY21" fmla="*/ 1364775 h 6571396"/>
                <a:gd name="connsiteX22" fmla="*/ 340 w 4600570"/>
                <a:gd name="connsiteY22" fmla="*/ 0 h 6571396"/>
                <a:gd name="connsiteX0" fmla="*/ 4333503 w 4600570"/>
                <a:gd name="connsiteY0" fmla="*/ 6346209 h 6346209"/>
                <a:gd name="connsiteX1" fmla="*/ 4463157 w 4600570"/>
                <a:gd name="connsiteY1" fmla="*/ 6032310 h 6346209"/>
                <a:gd name="connsiteX2" fmla="*/ 4510924 w 4600570"/>
                <a:gd name="connsiteY2" fmla="*/ 5861713 h 6346209"/>
                <a:gd name="connsiteX3" fmla="*/ 4517748 w 4600570"/>
                <a:gd name="connsiteY3" fmla="*/ 5520519 h 6346209"/>
                <a:gd name="connsiteX4" fmla="*/ 4517748 w 4600570"/>
                <a:gd name="connsiteY4" fmla="*/ 5268035 h 6346209"/>
                <a:gd name="connsiteX5" fmla="*/ 4585987 w 4600570"/>
                <a:gd name="connsiteY5" fmla="*/ 5022375 h 6346209"/>
                <a:gd name="connsiteX6" fmla="*/ 4585987 w 4600570"/>
                <a:gd name="connsiteY6" fmla="*/ 4797187 h 6346209"/>
                <a:gd name="connsiteX7" fmla="*/ 4429037 w 4600570"/>
                <a:gd name="connsiteY7" fmla="*/ 4319516 h 6346209"/>
                <a:gd name="connsiteX8" fmla="*/ 4285736 w 4600570"/>
                <a:gd name="connsiteY8" fmla="*/ 3869140 h 6346209"/>
                <a:gd name="connsiteX9" fmla="*/ 4224321 w 4600570"/>
                <a:gd name="connsiteY9" fmla="*/ 3678071 h 6346209"/>
                <a:gd name="connsiteX10" fmla="*/ 4074196 w 4600570"/>
                <a:gd name="connsiteY10" fmla="*/ 3650775 h 6346209"/>
                <a:gd name="connsiteX11" fmla="*/ 4019605 w 4600570"/>
                <a:gd name="connsiteY11" fmla="*/ 3493826 h 6346209"/>
                <a:gd name="connsiteX12" fmla="*/ 3637467 w 4600570"/>
                <a:gd name="connsiteY12" fmla="*/ 3418763 h 6346209"/>
                <a:gd name="connsiteX13" fmla="*/ 3500990 w 4600570"/>
                <a:gd name="connsiteY13" fmla="*/ 3398292 h 6346209"/>
                <a:gd name="connsiteX14" fmla="*/ 3726178 w 4600570"/>
                <a:gd name="connsiteY14" fmla="*/ 3200399 h 6346209"/>
                <a:gd name="connsiteX15" fmla="*/ 3719354 w 4600570"/>
                <a:gd name="connsiteY15" fmla="*/ 3070746 h 6346209"/>
                <a:gd name="connsiteX16" fmla="*/ 3562404 w 4600570"/>
                <a:gd name="connsiteY16" fmla="*/ 2941092 h 6346209"/>
                <a:gd name="connsiteX17" fmla="*/ 3500989 w 4600570"/>
                <a:gd name="connsiteY17" fmla="*/ 2695432 h 6346209"/>
                <a:gd name="connsiteX18" fmla="*/ 3480519 w 4600570"/>
                <a:gd name="connsiteY18" fmla="*/ 2204113 h 6346209"/>
                <a:gd name="connsiteX19" fmla="*/ 3528285 w 4600570"/>
                <a:gd name="connsiteY19" fmla="*/ 1569493 h 6346209"/>
                <a:gd name="connsiteX20" fmla="*/ 3091556 w 4600570"/>
                <a:gd name="connsiteY20" fmla="*/ 1364775 h 6346209"/>
                <a:gd name="connsiteX21" fmla="*/ 340 w 4600570"/>
                <a:gd name="connsiteY21" fmla="*/ 0 h 6346209"/>
                <a:gd name="connsiteX0" fmla="*/ 4463157 w 4600570"/>
                <a:gd name="connsiteY0" fmla="*/ 6032310 h 6032310"/>
                <a:gd name="connsiteX1" fmla="*/ 4510924 w 4600570"/>
                <a:gd name="connsiteY1" fmla="*/ 5861713 h 6032310"/>
                <a:gd name="connsiteX2" fmla="*/ 4517748 w 4600570"/>
                <a:gd name="connsiteY2" fmla="*/ 5520519 h 6032310"/>
                <a:gd name="connsiteX3" fmla="*/ 4517748 w 4600570"/>
                <a:gd name="connsiteY3" fmla="*/ 5268035 h 6032310"/>
                <a:gd name="connsiteX4" fmla="*/ 4585987 w 4600570"/>
                <a:gd name="connsiteY4" fmla="*/ 5022375 h 6032310"/>
                <a:gd name="connsiteX5" fmla="*/ 4585987 w 4600570"/>
                <a:gd name="connsiteY5" fmla="*/ 4797187 h 6032310"/>
                <a:gd name="connsiteX6" fmla="*/ 4429037 w 4600570"/>
                <a:gd name="connsiteY6" fmla="*/ 4319516 h 6032310"/>
                <a:gd name="connsiteX7" fmla="*/ 4285736 w 4600570"/>
                <a:gd name="connsiteY7" fmla="*/ 3869140 h 6032310"/>
                <a:gd name="connsiteX8" fmla="*/ 4224321 w 4600570"/>
                <a:gd name="connsiteY8" fmla="*/ 3678071 h 6032310"/>
                <a:gd name="connsiteX9" fmla="*/ 4074196 w 4600570"/>
                <a:gd name="connsiteY9" fmla="*/ 3650775 h 6032310"/>
                <a:gd name="connsiteX10" fmla="*/ 4019605 w 4600570"/>
                <a:gd name="connsiteY10" fmla="*/ 3493826 h 6032310"/>
                <a:gd name="connsiteX11" fmla="*/ 3637467 w 4600570"/>
                <a:gd name="connsiteY11" fmla="*/ 3418763 h 6032310"/>
                <a:gd name="connsiteX12" fmla="*/ 3500990 w 4600570"/>
                <a:gd name="connsiteY12" fmla="*/ 3398292 h 6032310"/>
                <a:gd name="connsiteX13" fmla="*/ 3726178 w 4600570"/>
                <a:gd name="connsiteY13" fmla="*/ 3200399 h 6032310"/>
                <a:gd name="connsiteX14" fmla="*/ 3719354 w 4600570"/>
                <a:gd name="connsiteY14" fmla="*/ 3070746 h 6032310"/>
                <a:gd name="connsiteX15" fmla="*/ 3562404 w 4600570"/>
                <a:gd name="connsiteY15" fmla="*/ 2941092 h 6032310"/>
                <a:gd name="connsiteX16" fmla="*/ 3500989 w 4600570"/>
                <a:gd name="connsiteY16" fmla="*/ 2695432 h 6032310"/>
                <a:gd name="connsiteX17" fmla="*/ 3480519 w 4600570"/>
                <a:gd name="connsiteY17" fmla="*/ 2204113 h 6032310"/>
                <a:gd name="connsiteX18" fmla="*/ 3528285 w 4600570"/>
                <a:gd name="connsiteY18" fmla="*/ 1569493 h 6032310"/>
                <a:gd name="connsiteX19" fmla="*/ 3091556 w 4600570"/>
                <a:gd name="connsiteY19" fmla="*/ 1364775 h 6032310"/>
                <a:gd name="connsiteX20" fmla="*/ 340 w 4600570"/>
                <a:gd name="connsiteY20" fmla="*/ 0 h 6032310"/>
                <a:gd name="connsiteX0" fmla="*/ 4510924 w 4600570"/>
                <a:gd name="connsiteY0" fmla="*/ 5861713 h 5861713"/>
                <a:gd name="connsiteX1" fmla="*/ 4517748 w 4600570"/>
                <a:gd name="connsiteY1" fmla="*/ 5520519 h 5861713"/>
                <a:gd name="connsiteX2" fmla="*/ 4517748 w 4600570"/>
                <a:gd name="connsiteY2" fmla="*/ 5268035 h 5861713"/>
                <a:gd name="connsiteX3" fmla="*/ 4585987 w 4600570"/>
                <a:gd name="connsiteY3" fmla="*/ 5022375 h 5861713"/>
                <a:gd name="connsiteX4" fmla="*/ 4585987 w 4600570"/>
                <a:gd name="connsiteY4" fmla="*/ 4797187 h 5861713"/>
                <a:gd name="connsiteX5" fmla="*/ 4429037 w 4600570"/>
                <a:gd name="connsiteY5" fmla="*/ 4319516 h 5861713"/>
                <a:gd name="connsiteX6" fmla="*/ 4285736 w 4600570"/>
                <a:gd name="connsiteY6" fmla="*/ 3869140 h 5861713"/>
                <a:gd name="connsiteX7" fmla="*/ 4224321 w 4600570"/>
                <a:gd name="connsiteY7" fmla="*/ 3678071 h 5861713"/>
                <a:gd name="connsiteX8" fmla="*/ 4074196 w 4600570"/>
                <a:gd name="connsiteY8" fmla="*/ 3650775 h 5861713"/>
                <a:gd name="connsiteX9" fmla="*/ 4019605 w 4600570"/>
                <a:gd name="connsiteY9" fmla="*/ 3493826 h 5861713"/>
                <a:gd name="connsiteX10" fmla="*/ 3637467 w 4600570"/>
                <a:gd name="connsiteY10" fmla="*/ 3418763 h 5861713"/>
                <a:gd name="connsiteX11" fmla="*/ 3500990 w 4600570"/>
                <a:gd name="connsiteY11" fmla="*/ 3398292 h 5861713"/>
                <a:gd name="connsiteX12" fmla="*/ 3726178 w 4600570"/>
                <a:gd name="connsiteY12" fmla="*/ 3200399 h 5861713"/>
                <a:gd name="connsiteX13" fmla="*/ 3719354 w 4600570"/>
                <a:gd name="connsiteY13" fmla="*/ 3070746 h 5861713"/>
                <a:gd name="connsiteX14" fmla="*/ 3562404 w 4600570"/>
                <a:gd name="connsiteY14" fmla="*/ 2941092 h 5861713"/>
                <a:gd name="connsiteX15" fmla="*/ 3500989 w 4600570"/>
                <a:gd name="connsiteY15" fmla="*/ 2695432 h 5861713"/>
                <a:gd name="connsiteX16" fmla="*/ 3480519 w 4600570"/>
                <a:gd name="connsiteY16" fmla="*/ 2204113 h 5861713"/>
                <a:gd name="connsiteX17" fmla="*/ 3528285 w 4600570"/>
                <a:gd name="connsiteY17" fmla="*/ 1569493 h 5861713"/>
                <a:gd name="connsiteX18" fmla="*/ 3091556 w 4600570"/>
                <a:gd name="connsiteY18" fmla="*/ 1364775 h 5861713"/>
                <a:gd name="connsiteX19" fmla="*/ 340 w 4600570"/>
                <a:gd name="connsiteY19" fmla="*/ 0 h 5861713"/>
                <a:gd name="connsiteX0" fmla="*/ 4517748 w 4600570"/>
                <a:gd name="connsiteY0" fmla="*/ 5520519 h 5520519"/>
                <a:gd name="connsiteX1" fmla="*/ 4517748 w 4600570"/>
                <a:gd name="connsiteY1" fmla="*/ 5268035 h 5520519"/>
                <a:gd name="connsiteX2" fmla="*/ 4585987 w 4600570"/>
                <a:gd name="connsiteY2" fmla="*/ 5022375 h 5520519"/>
                <a:gd name="connsiteX3" fmla="*/ 4585987 w 4600570"/>
                <a:gd name="connsiteY3" fmla="*/ 4797187 h 5520519"/>
                <a:gd name="connsiteX4" fmla="*/ 4429037 w 4600570"/>
                <a:gd name="connsiteY4" fmla="*/ 4319516 h 5520519"/>
                <a:gd name="connsiteX5" fmla="*/ 4285736 w 4600570"/>
                <a:gd name="connsiteY5" fmla="*/ 3869140 h 5520519"/>
                <a:gd name="connsiteX6" fmla="*/ 4224321 w 4600570"/>
                <a:gd name="connsiteY6" fmla="*/ 3678071 h 5520519"/>
                <a:gd name="connsiteX7" fmla="*/ 4074196 w 4600570"/>
                <a:gd name="connsiteY7" fmla="*/ 3650775 h 5520519"/>
                <a:gd name="connsiteX8" fmla="*/ 4019605 w 4600570"/>
                <a:gd name="connsiteY8" fmla="*/ 3493826 h 5520519"/>
                <a:gd name="connsiteX9" fmla="*/ 3637467 w 4600570"/>
                <a:gd name="connsiteY9" fmla="*/ 3418763 h 5520519"/>
                <a:gd name="connsiteX10" fmla="*/ 3500990 w 4600570"/>
                <a:gd name="connsiteY10" fmla="*/ 3398292 h 5520519"/>
                <a:gd name="connsiteX11" fmla="*/ 3726178 w 4600570"/>
                <a:gd name="connsiteY11" fmla="*/ 3200399 h 5520519"/>
                <a:gd name="connsiteX12" fmla="*/ 3719354 w 4600570"/>
                <a:gd name="connsiteY12" fmla="*/ 3070746 h 5520519"/>
                <a:gd name="connsiteX13" fmla="*/ 3562404 w 4600570"/>
                <a:gd name="connsiteY13" fmla="*/ 2941092 h 5520519"/>
                <a:gd name="connsiteX14" fmla="*/ 3500989 w 4600570"/>
                <a:gd name="connsiteY14" fmla="*/ 2695432 h 5520519"/>
                <a:gd name="connsiteX15" fmla="*/ 3480519 w 4600570"/>
                <a:gd name="connsiteY15" fmla="*/ 2204113 h 5520519"/>
                <a:gd name="connsiteX16" fmla="*/ 3528285 w 4600570"/>
                <a:gd name="connsiteY16" fmla="*/ 1569493 h 5520519"/>
                <a:gd name="connsiteX17" fmla="*/ 3091556 w 4600570"/>
                <a:gd name="connsiteY17" fmla="*/ 1364775 h 5520519"/>
                <a:gd name="connsiteX18" fmla="*/ 340 w 4600570"/>
                <a:gd name="connsiteY18" fmla="*/ 0 h 5520519"/>
                <a:gd name="connsiteX0" fmla="*/ 4517748 w 4600570"/>
                <a:gd name="connsiteY0" fmla="*/ 5268035 h 5268035"/>
                <a:gd name="connsiteX1" fmla="*/ 4585987 w 4600570"/>
                <a:gd name="connsiteY1" fmla="*/ 5022375 h 5268035"/>
                <a:gd name="connsiteX2" fmla="*/ 4585987 w 4600570"/>
                <a:gd name="connsiteY2" fmla="*/ 4797187 h 5268035"/>
                <a:gd name="connsiteX3" fmla="*/ 4429037 w 4600570"/>
                <a:gd name="connsiteY3" fmla="*/ 4319516 h 5268035"/>
                <a:gd name="connsiteX4" fmla="*/ 4285736 w 4600570"/>
                <a:gd name="connsiteY4" fmla="*/ 3869140 h 5268035"/>
                <a:gd name="connsiteX5" fmla="*/ 4224321 w 4600570"/>
                <a:gd name="connsiteY5" fmla="*/ 3678071 h 5268035"/>
                <a:gd name="connsiteX6" fmla="*/ 4074196 w 4600570"/>
                <a:gd name="connsiteY6" fmla="*/ 3650775 h 5268035"/>
                <a:gd name="connsiteX7" fmla="*/ 4019605 w 4600570"/>
                <a:gd name="connsiteY7" fmla="*/ 3493826 h 5268035"/>
                <a:gd name="connsiteX8" fmla="*/ 3637467 w 4600570"/>
                <a:gd name="connsiteY8" fmla="*/ 3418763 h 5268035"/>
                <a:gd name="connsiteX9" fmla="*/ 3500990 w 4600570"/>
                <a:gd name="connsiteY9" fmla="*/ 3398292 h 5268035"/>
                <a:gd name="connsiteX10" fmla="*/ 3726178 w 4600570"/>
                <a:gd name="connsiteY10" fmla="*/ 3200399 h 5268035"/>
                <a:gd name="connsiteX11" fmla="*/ 3719354 w 4600570"/>
                <a:gd name="connsiteY11" fmla="*/ 3070746 h 5268035"/>
                <a:gd name="connsiteX12" fmla="*/ 3562404 w 4600570"/>
                <a:gd name="connsiteY12" fmla="*/ 2941092 h 5268035"/>
                <a:gd name="connsiteX13" fmla="*/ 3500989 w 4600570"/>
                <a:gd name="connsiteY13" fmla="*/ 2695432 h 5268035"/>
                <a:gd name="connsiteX14" fmla="*/ 3480519 w 4600570"/>
                <a:gd name="connsiteY14" fmla="*/ 2204113 h 5268035"/>
                <a:gd name="connsiteX15" fmla="*/ 3528285 w 4600570"/>
                <a:gd name="connsiteY15" fmla="*/ 1569493 h 5268035"/>
                <a:gd name="connsiteX16" fmla="*/ 3091556 w 4600570"/>
                <a:gd name="connsiteY16" fmla="*/ 1364775 h 5268035"/>
                <a:gd name="connsiteX17" fmla="*/ 340 w 4600570"/>
                <a:gd name="connsiteY17" fmla="*/ 0 h 5268035"/>
                <a:gd name="connsiteX0" fmla="*/ 4585987 w 4600570"/>
                <a:gd name="connsiteY0" fmla="*/ 5022375 h 5022375"/>
                <a:gd name="connsiteX1" fmla="*/ 4585987 w 4600570"/>
                <a:gd name="connsiteY1" fmla="*/ 4797187 h 5022375"/>
                <a:gd name="connsiteX2" fmla="*/ 4429037 w 4600570"/>
                <a:gd name="connsiteY2" fmla="*/ 4319516 h 5022375"/>
                <a:gd name="connsiteX3" fmla="*/ 4285736 w 4600570"/>
                <a:gd name="connsiteY3" fmla="*/ 3869140 h 5022375"/>
                <a:gd name="connsiteX4" fmla="*/ 4224321 w 4600570"/>
                <a:gd name="connsiteY4" fmla="*/ 3678071 h 5022375"/>
                <a:gd name="connsiteX5" fmla="*/ 4074196 w 4600570"/>
                <a:gd name="connsiteY5" fmla="*/ 3650775 h 5022375"/>
                <a:gd name="connsiteX6" fmla="*/ 4019605 w 4600570"/>
                <a:gd name="connsiteY6" fmla="*/ 3493826 h 5022375"/>
                <a:gd name="connsiteX7" fmla="*/ 3637467 w 4600570"/>
                <a:gd name="connsiteY7" fmla="*/ 3418763 h 5022375"/>
                <a:gd name="connsiteX8" fmla="*/ 3500990 w 4600570"/>
                <a:gd name="connsiteY8" fmla="*/ 3398292 h 5022375"/>
                <a:gd name="connsiteX9" fmla="*/ 3726178 w 4600570"/>
                <a:gd name="connsiteY9" fmla="*/ 3200399 h 5022375"/>
                <a:gd name="connsiteX10" fmla="*/ 3719354 w 4600570"/>
                <a:gd name="connsiteY10" fmla="*/ 3070746 h 5022375"/>
                <a:gd name="connsiteX11" fmla="*/ 3562404 w 4600570"/>
                <a:gd name="connsiteY11" fmla="*/ 2941092 h 5022375"/>
                <a:gd name="connsiteX12" fmla="*/ 3500989 w 4600570"/>
                <a:gd name="connsiteY12" fmla="*/ 2695432 h 5022375"/>
                <a:gd name="connsiteX13" fmla="*/ 3480519 w 4600570"/>
                <a:gd name="connsiteY13" fmla="*/ 2204113 h 5022375"/>
                <a:gd name="connsiteX14" fmla="*/ 3528285 w 4600570"/>
                <a:gd name="connsiteY14" fmla="*/ 1569493 h 5022375"/>
                <a:gd name="connsiteX15" fmla="*/ 3091556 w 4600570"/>
                <a:gd name="connsiteY15" fmla="*/ 1364775 h 5022375"/>
                <a:gd name="connsiteX16" fmla="*/ 340 w 4600570"/>
                <a:gd name="connsiteY16" fmla="*/ 0 h 5022375"/>
                <a:gd name="connsiteX0" fmla="*/ 4585987 w 4585987"/>
                <a:gd name="connsiteY0" fmla="*/ 4797187 h 4797187"/>
                <a:gd name="connsiteX1" fmla="*/ 4429037 w 4585987"/>
                <a:gd name="connsiteY1" fmla="*/ 4319516 h 4797187"/>
                <a:gd name="connsiteX2" fmla="*/ 4285736 w 4585987"/>
                <a:gd name="connsiteY2" fmla="*/ 3869140 h 4797187"/>
                <a:gd name="connsiteX3" fmla="*/ 4224321 w 4585987"/>
                <a:gd name="connsiteY3" fmla="*/ 3678071 h 4797187"/>
                <a:gd name="connsiteX4" fmla="*/ 4074196 w 4585987"/>
                <a:gd name="connsiteY4" fmla="*/ 3650775 h 4797187"/>
                <a:gd name="connsiteX5" fmla="*/ 4019605 w 4585987"/>
                <a:gd name="connsiteY5" fmla="*/ 3493826 h 4797187"/>
                <a:gd name="connsiteX6" fmla="*/ 3637467 w 4585987"/>
                <a:gd name="connsiteY6" fmla="*/ 3418763 h 4797187"/>
                <a:gd name="connsiteX7" fmla="*/ 3500990 w 4585987"/>
                <a:gd name="connsiteY7" fmla="*/ 3398292 h 4797187"/>
                <a:gd name="connsiteX8" fmla="*/ 3726178 w 4585987"/>
                <a:gd name="connsiteY8" fmla="*/ 3200399 h 4797187"/>
                <a:gd name="connsiteX9" fmla="*/ 3719354 w 4585987"/>
                <a:gd name="connsiteY9" fmla="*/ 3070746 h 4797187"/>
                <a:gd name="connsiteX10" fmla="*/ 3562404 w 4585987"/>
                <a:gd name="connsiteY10" fmla="*/ 2941092 h 4797187"/>
                <a:gd name="connsiteX11" fmla="*/ 3500989 w 4585987"/>
                <a:gd name="connsiteY11" fmla="*/ 2695432 h 4797187"/>
                <a:gd name="connsiteX12" fmla="*/ 3480519 w 4585987"/>
                <a:gd name="connsiteY12" fmla="*/ 2204113 h 4797187"/>
                <a:gd name="connsiteX13" fmla="*/ 3528285 w 4585987"/>
                <a:gd name="connsiteY13" fmla="*/ 1569493 h 4797187"/>
                <a:gd name="connsiteX14" fmla="*/ 3091556 w 4585987"/>
                <a:gd name="connsiteY14" fmla="*/ 1364775 h 4797187"/>
                <a:gd name="connsiteX15" fmla="*/ 340 w 4585987"/>
                <a:gd name="connsiteY15" fmla="*/ 0 h 4797187"/>
                <a:gd name="connsiteX0" fmla="*/ 4429037 w 4429037"/>
                <a:gd name="connsiteY0" fmla="*/ 4319516 h 4319516"/>
                <a:gd name="connsiteX1" fmla="*/ 4285736 w 4429037"/>
                <a:gd name="connsiteY1" fmla="*/ 3869140 h 4319516"/>
                <a:gd name="connsiteX2" fmla="*/ 4224321 w 4429037"/>
                <a:gd name="connsiteY2" fmla="*/ 3678071 h 4319516"/>
                <a:gd name="connsiteX3" fmla="*/ 4074196 w 4429037"/>
                <a:gd name="connsiteY3" fmla="*/ 3650775 h 4319516"/>
                <a:gd name="connsiteX4" fmla="*/ 4019605 w 4429037"/>
                <a:gd name="connsiteY4" fmla="*/ 3493826 h 4319516"/>
                <a:gd name="connsiteX5" fmla="*/ 3637467 w 4429037"/>
                <a:gd name="connsiteY5" fmla="*/ 3418763 h 4319516"/>
                <a:gd name="connsiteX6" fmla="*/ 3500990 w 4429037"/>
                <a:gd name="connsiteY6" fmla="*/ 3398292 h 4319516"/>
                <a:gd name="connsiteX7" fmla="*/ 3726178 w 4429037"/>
                <a:gd name="connsiteY7" fmla="*/ 3200399 h 4319516"/>
                <a:gd name="connsiteX8" fmla="*/ 3719354 w 4429037"/>
                <a:gd name="connsiteY8" fmla="*/ 3070746 h 4319516"/>
                <a:gd name="connsiteX9" fmla="*/ 3562404 w 4429037"/>
                <a:gd name="connsiteY9" fmla="*/ 2941092 h 4319516"/>
                <a:gd name="connsiteX10" fmla="*/ 3500989 w 4429037"/>
                <a:gd name="connsiteY10" fmla="*/ 2695432 h 4319516"/>
                <a:gd name="connsiteX11" fmla="*/ 3480519 w 4429037"/>
                <a:gd name="connsiteY11" fmla="*/ 2204113 h 4319516"/>
                <a:gd name="connsiteX12" fmla="*/ 3528285 w 4429037"/>
                <a:gd name="connsiteY12" fmla="*/ 1569493 h 4319516"/>
                <a:gd name="connsiteX13" fmla="*/ 3091556 w 4429037"/>
                <a:gd name="connsiteY13" fmla="*/ 1364775 h 4319516"/>
                <a:gd name="connsiteX14" fmla="*/ 340 w 4429037"/>
                <a:gd name="connsiteY14" fmla="*/ 0 h 4319516"/>
                <a:gd name="connsiteX0" fmla="*/ 4285736 w 4285736"/>
                <a:gd name="connsiteY0" fmla="*/ 3869140 h 3869140"/>
                <a:gd name="connsiteX1" fmla="*/ 4224321 w 4285736"/>
                <a:gd name="connsiteY1" fmla="*/ 3678071 h 3869140"/>
                <a:gd name="connsiteX2" fmla="*/ 4074196 w 4285736"/>
                <a:gd name="connsiteY2" fmla="*/ 3650775 h 3869140"/>
                <a:gd name="connsiteX3" fmla="*/ 4019605 w 4285736"/>
                <a:gd name="connsiteY3" fmla="*/ 3493826 h 3869140"/>
                <a:gd name="connsiteX4" fmla="*/ 3637467 w 4285736"/>
                <a:gd name="connsiteY4" fmla="*/ 3418763 h 3869140"/>
                <a:gd name="connsiteX5" fmla="*/ 3500990 w 4285736"/>
                <a:gd name="connsiteY5" fmla="*/ 3398292 h 3869140"/>
                <a:gd name="connsiteX6" fmla="*/ 3726178 w 4285736"/>
                <a:gd name="connsiteY6" fmla="*/ 3200399 h 3869140"/>
                <a:gd name="connsiteX7" fmla="*/ 3719354 w 4285736"/>
                <a:gd name="connsiteY7" fmla="*/ 3070746 h 3869140"/>
                <a:gd name="connsiteX8" fmla="*/ 3562404 w 4285736"/>
                <a:gd name="connsiteY8" fmla="*/ 2941092 h 3869140"/>
                <a:gd name="connsiteX9" fmla="*/ 3500989 w 4285736"/>
                <a:gd name="connsiteY9" fmla="*/ 2695432 h 3869140"/>
                <a:gd name="connsiteX10" fmla="*/ 3480519 w 4285736"/>
                <a:gd name="connsiteY10" fmla="*/ 2204113 h 3869140"/>
                <a:gd name="connsiteX11" fmla="*/ 3528285 w 4285736"/>
                <a:gd name="connsiteY11" fmla="*/ 1569493 h 3869140"/>
                <a:gd name="connsiteX12" fmla="*/ 3091556 w 4285736"/>
                <a:gd name="connsiteY12" fmla="*/ 1364775 h 3869140"/>
                <a:gd name="connsiteX13" fmla="*/ 340 w 4285736"/>
                <a:gd name="connsiteY13" fmla="*/ 0 h 3869140"/>
                <a:gd name="connsiteX0" fmla="*/ 4224321 w 4224321"/>
                <a:gd name="connsiteY0" fmla="*/ 3678071 h 3678071"/>
                <a:gd name="connsiteX1" fmla="*/ 4074196 w 4224321"/>
                <a:gd name="connsiteY1" fmla="*/ 3650775 h 3678071"/>
                <a:gd name="connsiteX2" fmla="*/ 4019605 w 4224321"/>
                <a:gd name="connsiteY2" fmla="*/ 3493826 h 3678071"/>
                <a:gd name="connsiteX3" fmla="*/ 3637467 w 4224321"/>
                <a:gd name="connsiteY3" fmla="*/ 3418763 h 3678071"/>
                <a:gd name="connsiteX4" fmla="*/ 3500990 w 4224321"/>
                <a:gd name="connsiteY4" fmla="*/ 3398292 h 3678071"/>
                <a:gd name="connsiteX5" fmla="*/ 3726178 w 4224321"/>
                <a:gd name="connsiteY5" fmla="*/ 3200399 h 3678071"/>
                <a:gd name="connsiteX6" fmla="*/ 3719354 w 4224321"/>
                <a:gd name="connsiteY6" fmla="*/ 3070746 h 3678071"/>
                <a:gd name="connsiteX7" fmla="*/ 3562404 w 4224321"/>
                <a:gd name="connsiteY7" fmla="*/ 2941092 h 3678071"/>
                <a:gd name="connsiteX8" fmla="*/ 3500989 w 4224321"/>
                <a:gd name="connsiteY8" fmla="*/ 2695432 h 3678071"/>
                <a:gd name="connsiteX9" fmla="*/ 3480519 w 4224321"/>
                <a:gd name="connsiteY9" fmla="*/ 2204113 h 3678071"/>
                <a:gd name="connsiteX10" fmla="*/ 3528285 w 4224321"/>
                <a:gd name="connsiteY10" fmla="*/ 1569493 h 3678071"/>
                <a:gd name="connsiteX11" fmla="*/ 3091556 w 4224321"/>
                <a:gd name="connsiteY11" fmla="*/ 1364775 h 3678071"/>
                <a:gd name="connsiteX12" fmla="*/ 340 w 4224321"/>
                <a:gd name="connsiteY12" fmla="*/ 0 h 3678071"/>
                <a:gd name="connsiteX0" fmla="*/ 4074196 w 4074196"/>
                <a:gd name="connsiteY0" fmla="*/ 3650775 h 3650775"/>
                <a:gd name="connsiteX1" fmla="*/ 4019605 w 4074196"/>
                <a:gd name="connsiteY1" fmla="*/ 3493826 h 3650775"/>
                <a:gd name="connsiteX2" fmla="*/ 3637467 w 4074196"/>
                <a:gd name="connsiteY2" fmla="*/ 3418763 h 3650775"/>
                <a:gd name="connsiteX3" fmla="*/ 3500990 w 4074196"/>
                <a:gd name="connsiteY3" fmla="*/ 3398292 h 3650775"/>
                <a:gd name="connsiteX4" fmla="*/ 3726178 w 4074196"/>
                <a:gd name="connsiteY4" fmla="*/ 3200399 h 3650775"/>
                <a:gd name="connsiteX5" fmla="*/ 3719354 w 4074196"/>
                <a:gd name="connsiteY5" fmla="*/ 3070746 h 3650775"/>
                <a:gd name="connsiteX6" fmla="*/ 3562404 w 4074196"/>
                <a:gd name="connsiteY6" fmla="*/ 2941092 h 3650775"/>
                <a:gd name="connsiteX7" fmla="*/ 3500989 w 4074196"/>
                <a:gd name="connsiteY7" fmla="*/ 2695432 h 3650775"/>
                <a:gd name="connsiteX8" fmla="*/ 3480519 w 4074196"/>
                <a:gd name="connsiteY8" fmla="*/ 2204113 h 3650775"/>
                <a:gd name="connsiteX9" fmla="*/ 3528285 w 4074196"/>
                <a:gd name="connsiteY9" fmla="*/ 1569493 h 3650775"/>
                <a:gd name="connsiteX10" fmla="*/ 3091556 w 4074196"/>
                <a:gd name="connsiteY10" fmla="*/ 1364775 h 3650775"/>
                <a:gd name="connsiteX11" fmla="*/ 340 w 4074196"/>
                <a:gd name="connsiteY11" fmla="*/ 0 h 3650775"/>
                <a:gd name="connsiteX0" fmla="*/ 4019605 w 4019605"/>
                <a:gd name="connsiteY0" fmla="*/ 3493826 h 3493826"/>
                <a:gd name="connsiteX1" fmla="*/ 3637467 w 4019605"/>
                <a:gd name="connsiteY1" fmla="*/ 3418763 h 3493826"/>
                <a:gd name="connsiteX2" fmla="*/ 3500990 w 4019605"/>
                <a:gd name="connsiteY2" fmla="*/ 3398292 h 3493826"/>
                <a:gd name="connsiteX3" fmla="*/ 3726178 w 4019605"/>
                <a:gd name="connsiteY3" fmla="*/ 3200399 h 3493826"/>
                <a:gd name="connsiteX4" fmla="*/ 3719354 w 4019605"/>
                <a:gd name="connsiteY4" fmla="*/ 3070746 h 3493826"/>
                <a:gd name="connsiteX5" fmla="*/ 3562404 w 4019605"/>
                <a:gd name="connsiteY5" fmla="*/ 2941092 h 3493826"/>
                <a:gd name="connsiteX6" fmla="*/ 3500989 w 4019605"/>
                <a:gd name="connsiteY6" fmla="*/ 2695432 h 3493826"/>
                <a:gd name="connsiteX7" fmla="*/ 3480519 w 4019605"/>
                <a:gd name="connsiteY7" fmla="*/ 2204113 h 3493826"/>
                <a:gd name="connsiteX8" fmla="*/ 3528285 w 4019605"/>
                <a:gd name="connsiteY8" fmla="*/ 1569493 h 3493826"/>
                <a:gd name="connsiteX9" fmla="*/ 3091556 w 4019605"/>
                <a:gd name="connsiteY9" fmla="*/ 1364775 h 3493826"/>
                <a:gd name="connsiteX10" fmla="*/ 340 w 4019605"/>
                <a:gd name="connsiteY10" fmla="*/ 0 h 3493826"/>
                <a:gd name="connsiteX0" fmla="*/ 3637467 w 3747384"/>
                <a:gd name="connsiteY0" fmla="*/ 3418763 h 3418763"/>
                <a:gd name="connsiteX1" fmla="*/ 3500990 w 3747384"/>
                <a:gd name="connsiteY1" fmla="*/ 3398292 h 3418763"/>
                <a:gd name="connsiteX2" fmla="*/ 3726178 w 3747384"/>
                <a:gd name="connsiteY2" fmla="*/ 3200399 h 3418763"/>
                <a:gd name="connsiteX3" fmla="*/ 3719354 w 3747384"/>
                <a:gd name="connsiteY3" fmla="*/ 3070746 h 3418763"/>
                <a:gd name="connsiteX4" fmla="*/ 3562404 w 3747384"/>
                <a:gd name="connsiteY4" fmla="*/ 2941092 h 3418763"/>
                <a:gd name="connsiteX5" fmla="*/ 3500989 w 3747384"/>
                <a:gd name="connsiteY5" fmla="*/ 2695432 h 3418763"/>
                <a:gd name="connsiteX6" fmla="*/ 3480519 w 3747384"/>
                <a:gd name="connsiteY6" fmla="*/ 2204113 h 3418763"/>
                <a:gd name="connsiteX7" fmla="*/ 3528285 w 3747384"/>
                <a:gd name="connsiteY7" fmla="*/ 1569493 h 3418763"/>
                <a:gd name="connsiteX8" fmla="*/ 3091556 w 3747384"/>
                <a:gd name="connsiteY8" fmla="*/ 1364775 h 3418763"/>
                <a:gd name="connsiteX9" fmla="*/ 340 w 3747384"/>
                <a:gd name="connsiteY9" fmla="*/ 0 h 3418763"/>
                <a:gd name="connsiteX0" fmla="*/ 3500990 w 3747384"/>
                <a:gd name="connsiteY0" fmla="*/ 3398292 h 3398292"/>
                <a:gd name="connsiteX1" fmla="*/ 3726178 w 3747384"/>
                <a:gd name="connsiteY1" fmla="*/ 3200399 h 3398292"/>
                <a:gd name="connsiteX2" fmla="*/ 3719354 w 3747384"/>
                <a:gd name="connsiteY2" fmla="*/ 3070746 h 3398292"/>
                <a:gd name="connsiteX3" fmla="*/ 3562404 w 3747384"/>
                <a:gd name="connsiteY3" fmla="*/ 2941092 h 3398292"/>
                <a:gd name="connsiteX4" fmla="*/ 3500989 w 3747384"/>
                <a:gd name="connsiteY4" fmla="*/ 2695432 h 3398292"/>
                <a:gd name="connsiteX5" fmla="*/ 3480519 w 3747384"/>
                <a:gd name="connsiteY5" fmla="*/ 2204113 h 3398292"/>
                <a:gd name="connsiteX6" fmla="*/ 3528285 w 3747384"/>
                <a:gd name="connsiteY6" fmla="*/ 1569493 h 3398292"/>
                <a:gd name="connsiteX7" fmla="*/ 3091556 w 3747384"/>
                <a:gd name="connsiteY7" fmla="*/ 1364775 h 3398292"/>
                <a:gd name="connsiteX8" fmla="*/ 340 w 3747384"/>
                <a:gd name="connsiteY8" fmla="*/ 0 h 339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7384" h="3398292">
                  <a:moveTo>
                    <a:pt x="3500990" y="3398292"/>
                  </a:moveTo>
                  <a:cubicBezTo>
                    <a:pt x="3515775" y="3361898"/>
                    <a:pt x="3689784" y="3254990"/>
                    <a:pt x="3726178" y="3200399"/>
                  </a:cubicBezTo>
                  <a:cubicBezTo>
                    <a:pt x="3762572" y="3145808"/>
                    <a:pt x="3746650" y="3113964"/>
                    <a:pt x="3719354" y="3070746"/>
                  </a:cubicBezTo>
                  <a:cubicBezTo>
                    <a:pt x="3692058" y="3027528"/>
                    <a:pt x="3598798" y="3003644"/>
                    <a:pt x="3562404" y="2941092"/>
                  </a:cubicBezTo>
                  <a:cubicBezTo>
                    <a:pt x="3526010" y="2878540"/>
                    <a:pt x="3514636" y="2818262"/>
                    <a:pt x="3500989" y="2695432"/>
                  </a:cubicBezTo>
                  <a:cubicBezTo>
                    <a:pt x="3487342" y="2572602"/>
                    <a:pt x="3475970" y="2391770"/>
                    <a:pt x="3480519" y="2204113"/>
                  </a:cubicBezTo>
                  <a:cubicBezTo>
                    <a:pt x="3485068" y="2016457"/>
                    <a:pt x="3487342" y="1730992"/>
                    <a:pt x="3528285" y="1569493"/>
                  </a:cubicBezTo>
                  <a:cubicBezTo>
                    <a:pt x="3487341" y="1455762"/>
                    <a:pt x="3679547" y="1626357"/>
                    <a:pt x="3091556" y="1364775"/>
                  </a:cubicBezTo>
                  <a:cubicBezTo>
                    <a:pt x="2503565" y="1103193"/>
                    <a:pt x="-33779" y="86436"/>
                    <a:pt x="340" y="0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3126541" y="1854749"/>
            <a:ext cx="3970273" cy="5044696"/>
            <a:chOff x="3126539" y="1854748"/>
            <a:chExt cx="3970273" cy="5044696"/>
          </a:xfrm>
        </p:grpSpPr>
        <p:grpSp>
          <p:nvGrpSpPr>
            <p:cNvPr id="72" name="群組 71"/>
            <p:cNvGrpSpPr/>
            <p:nvPr/>
          </p:nvGrpSpPr>
          <p:grpSpPr>
            <a:xfrm>
              <a:off x="6175623" y="6553195"/>
              <a:ext cx="725505" cy="346249"/>
              <a:chOff x="6175623" y="6553195"/>
              <a:chExt cx="725505" cy="346249"/>
            </a:xfrm>
          </p:grpSpPr>
          <p:pic>
            <p:nvPicPr>
              <p:cNvPr id="1034" name="Picture 10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5623" y="6621696"/>
                <a:ext cx="258763" cy="256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矩形 90">
                <a:hlinkClick r:id="rId3" action="ppaction://hlinksldjump"/>
              </p:cNvPr>
              <p:cNvSpPr/>
              <p:nvPr/>
            </p:nvSpPr>
            <p:spPr>
              <a:xfrm>
                <a:off x="6329151" y="6553195"/>
                <a:ext cx="571977" cy="3462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zh-TW" altLang="en-US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rPr>
                  <a:t>免費</a:t>
                </a:r>
                <a:endParaRPr lang="en-US" altLang="zh-TW" sz="8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rPr>
                  <a:t>停車場</a:t>
                </a:r>
                <a:endParaRPr lang="zh-TW" altLang="en-US" sz="800" b="1" cap="all" spc="0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3126539" y="1854748"/>
              <a:ext cx="3970273" cy="2836162"/>
              <a:chOff x="3126539" y="1854748"/>
              <a:chExt cx="3970273" cy="2836162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3233715" y="4125056"/>
                <a:ext cx="571200" cy="462444"/>
                <a:chOff x="3233715" y="4125056"/>
                <a:chExt cx="571200" cy="462444"/>
              </a:xfrm>
            </p:grpSpPr>
            <p:sp>
              <p:nvSpPr>
                <p:cNvPr id="65" name="矩形 64">
                  <a:hlinkClick r:id="rId3" action="ppaction://hlinksldjump"/>
                </p:cNvPr>
                <p:cNvSpPr/>
                <p:nvPr/>
              </p:nvSpPr>
              <p:spPr>
                <a:xfrm>
                  <a:off x="3233715" y="4241251"/>
                  <a:ext cx="571200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pic>
              <p:nvPicPr>
                <p:cNvPr id="49" name="Picture 9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2878" y="4125056"/>
                  <a:ext cx="162718" cy="1627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" name="群組 47"/>
              <p:cNvGrpSpPr/>
              <p:nvPr/>
            </p:nvGrpSpPr>
            <p:grpSpPr>
              <a:xfrm>
                <a:off x="3126539" y="3789040"/>
                <a:ext cx="569058" cy="338554"/>
                <a:chOff x="3126539" y="3789040"/>
                <a:chExt cx="569058" cy="338554"/>
              </a:xfrm>
            </p:grpSpPr>
            <p:pic>
              <p:nvPicPr>
                <p:cNvPr id="56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7999" y="3916238"/>
                  <a:ext cx="147598" cy="16084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矩形 65">
                  <a:hlinkClick r:id="rId3" action="ppaction://hlinksldjump"/>
                </p:cNvPr>
                <p:cNvSpPr/>
                <p:nvPr/>
              </p:nvSpPr>
              <p:spPr>
                <a:xfrm>
                  <a:off x="3126539" y="3789040"/>
                  <a:ext cx="487698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4" name="群組 33"/>
              <p:cNvGrpSpPr/>
              <p:nvPr/>
            </p:nvGrpSpPr>
            <p:grpSpPr>
              <a:xfrm>
                <a:off x="3641686" y="2334432"/>
                <a:ext cx="563772" cy="498062"/>
                <a:chOff x="3641686" y="2334432"/>
                <a:chExt cx="563772" cy="498062"/>
              </a:xfrm>
            </p:grpSpPr>
            <p:pic>
              <p:nvPicPr>
                <p:cNvPr id="53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9096" y="2657662"/>
                  <a:ext cx="166211" cy="17483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矩形 66">
                  <a:hlinkClick r:id="rId3" action="ppaction://hlinksldjump"/>
                </p:cNvPr>
                <p:cNvSpPr/>
                <p:nvPr/>
              </p:nvSpPr>
              <p:spPr>
                <a:xfrm>
                  <a:off x="3641686" y="2334432"/>
                  <a:ext cx="563772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1" name="群組 30"/>
              <p:cNvGrpSpPr/>
              <p:nvPr/>
            </p:nvGrpSpPr>
            <p:grpSpPr>
              <a:xfrm>
                <a:off x="6481855" y="2672986"/>
                <a:ext cx="614957" cy="338554"/>
                <a:chOff x="6481855" y="2672986"/>
                <a:chExt cx="614957" cy="338554"/>
              </a:xfrm>
            </p:grpSpPr>
            <p:pic>
              <p:nvPicPr>
                <p:cNvPr id="52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1855" y="2731011"/>
                  <a:ext cx="177011" cy="177011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矩形 69">
                  <a:hlinkClick r:id="rId3" action="ppaction://hlinksldjump"/>
                </p:cNvPr>
                <p:cNvSpPr/>
                <p:nvPr/>
              </p:nvSpPr>
              <p:spPr>
                <a:xfrm>
                  <a:off x="6607119" y="2672986"/>
                  <a:ext cx="489693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2" name="群組 31"/>
              <p:cNvGrpSpPr/>
              <p:nvPr/>
            </p:nvGrpSpPr>
            <p:grpSpPr>
              <a:xfrm>
                <a:off x="5419140" y="1949676"/>
                <a:ext cx="539582" cy="399204"/>
                <a:chOff x="5419140" y="1949676"/>
                <a:chExt cx="539582" cy="399204"/>
              </a:xfrm>
            </p:grpSpPr>
            <p:pic>
              <p:nvPicPr>
                <p:cNvPr id="54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8813" y="2227581"/>
                  <a:ext cx="121299" cy="121299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矩形 80">
                  <a:hlinkClick r:id="rId3" action="ppaction://hlinksldjump"/>
                </p:cNvPr>
                <p:cNvSpPr/>
                <p:nvPr/>
              </p:nvSpPr>
              <p:spPr>
                <a:xfrm>
                  <a:off x="5419140" y="1949676"/>
                  <a:ext cx="539582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6" name="群組 35"/>
              <p:cNvGrpSpPr/>
              <p:nvPr/>
            </p:nvGrpSpPr>
            <p:grpSpPr>
              <a:xfrm>
                <a:off x="4291849" y="2920963"/>
                <a:ext cx="580423" cy="469462"/>
                <a:chOff x="4291849" y="2920963"/>
                <a:chExt cx="580423" cy="469462"/>
              </a:xfrm>
            </p:grpSpPr>
            <p:pic>
              <p:nvPicPr>
                <p:cNvPr id="57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7361" y="2920963"/>
                  <a:ext cx="168778" cy="16877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矩形 81">
                  <a:hlinkClick r:id="rId3" action="ppaction://hlinksldjump"/>
                </p:cNvPr>
                <p:cNvSpPr/>
                <p:nvPr/>
              </p:nvSpPr>
              <p:spPr>
                <a:xfrm>
                  <a:off x="4291849" y="3044176"/>
                  <a:ext cx="580423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5" name="群組 34"/>
              <p:cNvGrpSpPr/>
              <p:nvPr/>
            </p:nvGrpSpPr>
            <p:grpSpPr>
              <a:xfrm>
                <a:off x="4779766" y="3119240"/>
                <a:ext cx="616560" cy="464687"/>
                <a:chOff x="4779766" y="3119240"/>
                <a:chExt cx="616560" cy="464687"/>
              </a:xfrm>
            </p:grpSpPr>
            <p:pic>
              <p:nvPicPr>
                <p:cNvPr id="50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4167" y="3419221"/>
                  <a:ext cx="164706" cy="16470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矩形 82">
                  <a:hlinkClick r:id="rId3" action="ppaction://hlinksldjump"/>
                </p:cNvPr>
                <p:cNvSpPr/>
                <p:nvPr/>
              </p:nvSpPr>
              <p:spPr>
                <a:xfrm>
                  <a:off x="4779766" y="3119240"/>
                  <a:ext cx="616560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5926901" y="3276147"/>
                <a:ext cx="564037" cy="526296"/>
                <a:chOff x="5926901" y="3276147"/>
                <a:chExt cx="564037" cy="526296"/>
              </a:xfrm>
            </p:grpSpPr>
            <p:pic>
              <p:nvPicPr>
                <p:cNvPr id="51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4261" y="3276147"/>
                  <a:ext cx="155201" cy="177011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矩形 83">
                  <a:hlinkClick r:id="rId3" action="ppaction://hlinksldjump"/>
                </p:cNvPr>
                <p:cNvSpPr/>
                <p:nvPr/>
              </p:nvSpPr>
              <p:spPr>
                <a:xfrm>
                  <a:off x="5926901" y="3456194"/>
                  <a:ext cx="564037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3" name="群組 32"/>
              <p:cNvGrpSpPr/>
              <p:nvPr/>
            </p:nvGrpSpPr>
            <p:grpSpPr>
              <a:xfrm>
                <a:off x="4932040" y="1854748"/>
                <a:ext cx="572143" cy="338554"/>
                <a:chOff x="4932040" y="1854748"/>
                <a:chExt cx="572143" cy="338554"/>
              </a:xfrm>
            </p:grpSpPr>
            <p:pic>
              <p:nvPicPr>
                <p:cNvPr id="87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2039625"/>
                  <a:ext cx="113200" cy="1132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" name="矩形 87">
                  <a:hlinkClick r:id="rId3" action="ppaction://hlinksldjump"/>
                </p:cNvPr>
                <p:cNvSpPr/>
                <p:nvPr/>
              </p:nvSpPr>
              <p:spPr>
                <a:xfrm>
                  <a:off x="4998888" y="1854748"/>
                  <a:ext cx="505295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22" name="群組 21"/>
              <p:cNvGrpSpPr/>
              <p:nvPr/>
            </p:nvGrpSpPr>
            <p:grpSpPr>
              <a:xfrm>
                <a:off x="5479893" y="2714895"/>
                <a:ext cx="584059" cy="338554"/>
                <a:chOff x="5479893" y="2714895"/>
                <a:chExt cx="584059" cy="338554"/>
              </a:xfrm>
            </p:grpSpPr>
            <p:pic>
              <p:nvPicPr>
                <p:cNvPr id="98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9893" y="2731637"/>
                  <a:ext cx="153435" cy="15343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矩形 99">
                  <a:hlinkClick r:id="rId3" action="ppaction://hlinksldjump"/>
                </p:cNvPr>
                <p:cNvSpPr/>
                <p:nvPr/>
              </p:nvSpPr>
              <p:spPr>
                <a:xfrm>
                  <a:off x="5556609" y="2714895"/>
                  <a:ext cx="507343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免費</a:t>
                  </a:r>
                  <a:endParaRPr lang="en-US" altLang="zh-TW" sz="800" b="1" cap="all" dirty="0" smtClean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00206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00206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45" name="群組 44"/>
              <p:cNvGrpSpPr/>
              <p:nvPr/>
            </p:nvGrpSpPr>
            <p:grpSpPr>
              <a:xfrm>
                <a:off x="4823778" y="4196097"/>
                <a:ext cx="641746" cy="494813"/>
                <a:chOff x="4823778" y="4196097"/>
                <a:chExt cx="641746" cy="494813"/>
              </a:xfrm>
            </p:grpSpPr>
            <p:sp>
              <p:nvSpPr>
                <p:cNvPr id="120" name="矩形 119">
                  <a:hlinkClick r:id="rId3" action="ppaction://hlinksldjump"/>
                </p:cNvPr>
                <p:cNvSpPr/>
                <p:nvPr/>
              </p:nvSpPr>
              <p:spPr>
                <a:xfrm>
                  <a:off x="4823778" y="4344661"/>
                  <a:ext cx="641746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pic>
              <p:nvPicPr>
                <p:cNvPr id="123" name="Picture 9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0701" y="4196097"/>
                  <a:ext cx="162718" cy="1627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" name="群組 36"/>
              <p:cNvGrpSpPr/>
              <p:nvPr/>
            </p:nvGrpSpPr>
            <p:grpSpPr>
              <a:xfrm>
                <a:off x="3889068" y="4037564"/>
                <a:ext cx="600220" cy="424809"/>
                <a:chOff x="3889068" y="4037564"/>
                <a:chExt cx="600220" cy="424809"/>
              </a:xfrm>
            </p:grpSpPr>
            <p:pic>
              <p:nvPicPr>
                <p:cNvPr id="159" name="Picture 9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8944" y="4037564"/>
                  <a:ext cx="162718" cy="1627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矩形 157">
                  <a:hlinkClick r:id="rId3" action="ppaction://hlinksldjump"/>
                </p:cNvPr>
                <p:cNvSpPr/>
                <p:nvPr/>
              </p:nvSpPr>
              <p:spPr>
                <a:xfrm>
                  <a:off x="3889068" y="4116124"/>
                  <a:ext cx="600220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38" name="群組 37"/>
              <p:cNvGrpSpPr/>
              <p:nvPr/>
            </p:nvGrpSpPr>
            <p:grpSpPr>
              <a:xfrm>
                <a:off x="4330564" y="4241251"/>
                <a:ext cx="638121" cy="391513"/>
                <a:chOff x="4330564" y="4241251"/>
                <a:chExt cx="638121" cy="391513"/>
              </a:xfrm>
            </p:grpSpPr>
            <p:sp>
              <p:nvSpPr>
                <p:cNvPr id="157" name="矩形 156">
                  <a:hlinkClick r:id="rId3" action="ppaction://hlinksldjump"/>
                </p:cNvPr>
                <p:cNvSpPr/>
                <p:nvPr/>
              </p:nvSpPr>
              <p:spPr>
                <a:xfrm>
                  <a:off x="4330564" y="4241251"/>
                  <a:ext cx="638121" cy="3462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收費</a:t>
                  </a:r>
                  <a:endParaRPr lang="en-US" altLang="zh-TW" sz="8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800" b="1" cap="all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標楷體" pitchFamily="65" charset="-120"/>
                      <a:ea typeface="標楷體" pitchFamily="65" charset="-120"/>
                    </a:rPr>
                    <a:t>停車場</a:t>
                  </a:r>
                  <a:endParaRPr lang="zh-TW" altLang="en-US" sz="8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pic>
              <p:nvPicPr>
                <p:cNvPr id="160" name="Picture 9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002" y="4470046"/>
                  <a:ext cx="162718" cy="1627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09" name="群組 108"/>
          <p:cNvGrpSpPr/>
          <p:nvPr/>
        </p:nvGrpSpPr>
        <p:grpSpPr>
          <a:xfrm>
            <a:off x="1867999" y="742400"/>
            <a:ext cx="4536184" cy="4388051"/>
            <a:chOff x="1867999" y="742400"/>
            <a:chExt cx="4536184" cy="438805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966" y="4600755"/>
              <a:ext cx="239607" cy="21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群組 22"/>
            <p:cNvGrpSpPr/>
            <p:nvPr/>
          </p:nvGrpSpPr>
          <p:grpSpPr>
            <a:xfrm>
              <a:off x="1867999" y="742400"/>
              <a:ext cx="4536184" cy="4388051"/>
              <a:chOff x="1995833" y="716406"/>
              <a:chExt cx="4536184" cy="4388051"/>
            </a:xfrm>
          </p:grpSpPr>
          <p:pic>
            <p:nvPicPr>
              <p:cNvPr id="137" name="Picture 17">
                <a:hlinkClick r:id="rId44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754" y="2679079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4" name="Picture 17">
                <a:hlinkClick r:id="rId4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4198" y="716406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5" name="Picture 17">
                <a:hlinkClick r:id="rId4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939" y="1854748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" name="Picture 17">
                <a:hlinkClick r:id="rId47" action="ppaction://hlinksldjump"/>
                <a:hlinkHover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000" y="3410293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7" name="Picture 17">
                <a:hlinkClick r:id="rId4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8888" y="4027642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8" name="Picture 17">
                <a:hlinkClick r:id="rId4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9997" y="3734598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4" name="Picture 17">
                <a:hlinkClick r:id="rId5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922" y="4252928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5" name="Picture 17">
                <a:hlinkClick r:id="rId5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230" y="3967481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7" name="Picture 25">
                <a:hlinkClick r:id="rId5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598" y="3713619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>
                <a:hlinkClick r:id="rId5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833" y="3260181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" name="Picture 17">
                <a:hlinkClick r:id="rId54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742" y="4921895"/>
                <a:ext cx="195263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5" y="1215974"/>
            <a:ext cx="153107" cy="23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2124323" y="2096226"/>
            <a:ext cx="3663039" cy="4757505"/>
            <a:chOff x="2106686" y="2255653"/>
            <a:chExt cx="3663039" cy="4757505"/>
          </a:xfrm>
        </p:grpSpPr>
        <p:pic>
          <p:nvPicPr>
            <p:cNvPr id="1027" name="Picture 3">
              <a:hlinkClick r:id="rId5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250" y="2730704"/>
              <a:ext cx="195530" cy="2867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3">
              <a:hlinkClick r:id="rId5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86" y="2255653"/>
              <a:ext cx="195530" cy="2867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300" y="6695658"/>
              <a:ext cx="225425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群組 94"/>
          <p:cNvGrpSpPr/>
          <p:nvPr/>
        </p:nvGrpSpPr>
        <p:grpSpPr>
          <a:xfrm>
            <a:off x="637846" y="54618"/>
            <a:ext cx="7723896" cy="6803153"/>
            <a:chOff x="601586" y="0"/>
            <a:chExt cx="7723896" cy="6803153"/>
          </a:xfrm>
        </p:grpSpPr>
        <p:grpSp>
          <p:nvGrpSpPr>
            <p:cNvPr id="68" name="群組 67"/>
            <p:cNvGrpSpPr/>
            <p:nvPr/>
          </p:nvGrpSpPr>
          <p:grpSpPr>
            <a:xfrm>
              <a:off x="5868145" y="5573447"/>
              <a:ext cx="2457337" cy="1229706"/>
              <a:chOff x="5868144" y="5573447"/>
              <a:chExt cx="2457337" cy="1229706"/>
            </a:xfrm>
          </p:grpSpPr>
          <p:sp>
            <p:nvSpPr>
              <p:cNvPr id="5" name="圓角矩形圖說文字 4">
                <a:hlinkClick r:id="rId60" action="ppaction://hlinksldjump"/>
              </p:cNvPr>
              <p:cNvSpPr/>
              <p:nvPr/>
            </p:nvSpPr>
            <p:spPr>
              <a:xfrm>
                <a:off x="5868144" y="5573447"/>
                <a:ext cx="2457337" cy="1107132"/>
              </a:xfrm>
              <a:custGeom>
                <a:avLst/>
                <a:gdLst>
                  <a:gd name="connsiteX0" fmla="*/ 0 w 1532837"/>
                  <a:gd name="connsiteY0" fmla="*/ 114225 h 685335"/>
                  <a:gd name="connsiteX1" fmla="*/ 114225 w 1532837"/>
                  <a:gd name="connsiteY1" fmla="*/ 0 h 685335"/>
                  <a:gd name="connsiteX2" fmla="*/ 255473 w 1532837"/>
                  <a:gd name="connsiteY2" fmla="*/ 0 h 685335"/>
                  <a:gd name="connsiteX3" fmla="*/ 255473 w 1532837"/>
                  <a:gd name="connsiteY3" fmla="*/ 0 h 685335"/>
                  <a:gd name="connsiteX4" fmla="*/ 638682 w 1532837"/>
                  <a:gd name="connsiteY4" fmla="*/ 0 h 685335"/>
                  <a:gd name="connsiteX5" fmla="*/ 1418612 w 1532837"/>
                  <a:gd name="connsiteY5" fmla="*/ 0 h 685335"/>
                  <a:gd name="connsiteX6" fmla="*/ 1532837 w 1532837"/>
                  <a:gd name="connsiteY6" fmla="*/ 114225 h 685335"/>
                  <a:gd name="connsiteX7" fmla="*/ 1532837 w 1532837"/>
                  <a:gd name="connsiteY7" fmla="*/ 399779 h 685335"/>
                  <a:gd name="connsiteX8" fmla="*/ 1532837 w 1532837"/>
                  <a:gd name="connsiteY8" fmla="*/ 399779 h 685335"/>
                  <a:gd name="connsiteX9" fmla="*/ 1532837 w 1532837"/>
                  <a:gd name="connsiteY9" fmla="*/ 571113 h 685335"/>
                  <a:gd name="connsiteX10" fmla="*/ 1532837 w 1532837"/>
                  <a:gd name="connsiteY10" fmla="*/ 571110 h 685335"/>
                  <a:gd name="connsiteX11" fmla="*/ 1418612 w 1532837"/>
                  <a:gd name="connsiteY11" fmla="*/ 685335 h 685335"/>
                  <a:gd name="connsiteX12" fmla="*/ 638682 w 1532837"/>
                  <a:gd name="connsiteY12" fmla="*/ 685335 h 685335"/>
                  <a:gd name="connsiteX13" fmla="*/ 447083 w 1532837"/>
                  <a:gd name="connsiteY13" fmla="*/ 771002 h 685335"/>
                  <a:gd name="connsiteX14" fmla="*/ 255473 w 1532837"/>
                  <a:gd name="connsiteY14" fmla="*/ 685335 h 685335"/>
                  <a:gd name="connsiteX15" fmla="*/ 114225 w 1532837"/>
                  <a:gd name="connsiteY15" fmla="*/ 685335 h 685335"/>
                  <a:gd name="connsiteX16" fmla="*/ 0 w 1532837"/>
                  <a:gd name="connsiteY16" fmla="*/ 571110 h 685335"/>
                  <a:gd name="connsiteX17" fmla="*/ 0 w 1532837"/>
                  <a:gd name="connsiteY17" fmla="*/ 571113 h 685335"/>
                  <a:gd name="connsiteX18" fmla="*/ 0 w 1532837"/>
                  <a:gd name="connsiteY18" fmla="*/ 399779 h 685335"/>
                  <a:gd name="connsiteX19" fmla="*/ 0 w 1532837"/>
                  <a:gd name="connsiteY19" fmla="*/ 399779 h 685335"/>
                  <a:gd name="connsiteX20" fmla="*/ 0 w 1532837"/>
                  <a:gd name="connsiteY20" fmla="*/ 114225 h 685335"/>
                  <a:gd name="connsiteX0" fmla="*/ 0 w 1532837"/>
                  <a:gd name="connsiteY0" fmla="*/ 114225 h 1228202"/>
                  <a:gd name="connsiteX1" fmla="*/ 114225 w 1532837"/>
                  <a:gd name="connsiteY1" fmla="*/ 0 h 1228202"/>
                  <a:gd name="connsiteX2" fmla="*/ 255473 w 1532837"/>
                  <a:gd name="connsiteY2" fmla="*/ 0 h 1228202"/>
                  <a:gd name="connsiteX3" fmla="*/ 255473 w 1532837"/>
                  <a:gd name="connsiteY3" fmla="*/ 0 h 1228202"/>
                  <a:gd name="connsiteX4" fmla="*/ 638682 w 1532837"/>
                  <a:gd name="connsiteY4" fmla="*/ 0 h 1228202"/>
                  <a:gd name="connsiteX5" fmla="*/ 1418612 w 1532837"/>
                  <a:gd name="connsiteY5" fmla="*/ 0 h 1228202"/>
                  <a:gd name="connsiteX6" fmla="*/ 1532837 w 1532837"/>
                  <a:gd name="connsiteY6" fmla="*/ 114225 h 1228202"/>
                  <a:gd name="connsiteX7" fmla="*/ 1532837 w 1532837"/>
                  <a:gd name="connsiteY7" fmla="*/ 399779 h 1228202"/>
                  <a:gd name="connsiteX8" fmla="*/ 1532837 w 1532837"/>
                  <a:gd name="connsiteY8" fmla="*/ 399779 h 1228202"/>
                  <a:gd name="connsiteX9" fmla="*/ 1532837 w 1532837"/>
                  <a:gd name="connsiteY9" fmla="*/ 571113 h 1228202"/>
                  <a:gd name="connsiteX10" fmla="*/ 1532837 w 1532837"/>
                  <a:gd name="connsiteY10" fmla="*/ 571110 h 1228202"/>
                  <a:gd name="connsiteX11" fmla="*/ 1418612 w 1532837"/>
                  <a:gd name="connsiteY11" fmla="*/ 685335 h 1228202"/>
                  <a:gd name="connsiteX12" fmla="*/ 638682 w 1532837"/>
                  <a:gd name="connsiteY12" fmla="*/ 685335 h 1228202"/>
                  <a:gd name="connsiteX13" fmla="*/ 331077 w 1532837"/>
                  <a:gd name="connsiteY13" fmla="*/ 1228202 h 1228202"/>
                  <a:gd name="connsiteX14" fmla="*/ 255473 w 1532837"/>
                  <a:gd name="connsiteY14" fmla="*/ 685335 h 1228202"/>
                  <a:gd name="connsiteX15" fmla="*/ 114225 w 1532837"/>
                  <a:gd name="connsiteY15" fmla="*/ 685335 h 1228202"/>
                  <a:gd name="connsiteX16" fmla="*/ 0 w 1532837"/>
                  <a:gd name="connsiteY16" fmla="*/ 571110 h 1228202"/>
                  <a:gd name="connsiteX17" fmla="*/ 0 w 1532837"/>
                  <a:gd name="connsiteY17" fmla="*/ 571113 h 1228202"/>
                  <a:gd name="connsiteX18" fmla="*/ 0 w 1532837"/>
                  <a:gd name="connsiteY18" fmla="*/ 399779 h 1228202"/>
                  <a:gd name="connsiteX19" fmla="*/ 0 w 1532837"/>
                  <a:gd name="connsiteY19" fmla="*/ 399779 h 1228202"/>
                  <a:gd name="connsiteX20" fmla="*/ 0 w 1532837"/>
                  <a:gd name="connsiteY20" fmla="*/ 114225 h 1228202"/>
                  <a:gd name="connsiteX0" fmla="*/ 0 w 1532837"/>
                  <a:gd name="connsiteY0" fmla="*/ 114225 h 1228202"/>
                  <a:gd name="connsiteX1" fmla="*/ 114225 w 1532837"/>
                  <a:gd name="connsiteY1" fmla="*/ 0 h 1228202"/>
                  <a:gd name="connsiteX2" fmla="*/ 255473 w 1532837"/>
                  <a:gd name="connsiteY2" fmla="*/ 0 h 1228202"/>
                  <a:gd name="connsiteX3" fmla="*/ 255473 w 1532837"/>
                  <a:gd name="connsiteY3" fmla="*/ 0 h 1228202"/>
                  <a:gd name="connsiteX4" fmla="*/ 638682 w 1532837"/>
                  <a:gd name="connsiteY4" fmla="*/ 0 h 1228202"/>
                  <a:gd name="connsiteX5" fmla="*/ 1418612 w 1532837"/>
                  <a:gd name="connsiteY5" fmla="*/ 0 h 1228202"/>
                  <a:gd name="connsiteX6" fmla="*/ 1532837 w 1532837"/>
                  <a:gd name="connsiteY6" fmla="*/ 114225 h 1228202"/>
                  <a:gd name="connsiteX7" fmla="*/ 1532837 w 1532837"/>
                  <a:gd name="connsiteY7" fmla="*/ 399779 h 1228202"/>
                  <a:gd name="connsiteX8" fmla="*/ 1532837 w 1532837"/>
                  <a:gd name="connsiteY8" fmla="*/ 399779 h 1228202"/>
                  <a:gd name="connsiteX9" fmla="*/ 1532837 w 1532837"/>
                  <a:gd name="connsiteY9" fmla="*/ 571113 h 1228202"/>
                  <a:gd name="connsiteX10" fmla="*/ 1532837 w 1532837"/>
                  <a:gd name="connsiteY10" fmla="*/ 571110 h 1228202"/>
                  <a:gd name="connsiteX11" fmla="*/ 1418612 w 1532837"/>
                  <a:gd name="connsiteY11" fmla="*/ 685335 h 1228202"/>
                  <a:gd name="connsiteX12" fmla="*/ 638682 w 1532837"/>
                  <a:gd name="connsiteY12" fmla="*/ 685335 h 1228202"/>
                  <a:gd name="connsiteX13" fmla="*/ 331077 w 1532837"/>
                  <a:gd name="connsiteY13" fmla="*/ 1228202 h 1228202"/>
                  <a:gd name="connsiteX14" fmla="*/ 405599 w 1532837"/>
                  <a:gd name="connsiteY14" fmla="*/ 698983 h 1228202"/>
                  <a:gd name="connsiteX15" fmla="*/ 114225 w 1532837"/>
                  <a:gd name="connsiteY15" fmla="*/ 685335 h 1228202"/>
                  <a:gd name="connsiteX16" fmla="*/ 0 w 1532837"/>
                  <a:gd name="connsiteY16" fmla="*/ 571110 h 1228202"/>
                  <a:gd name="connsiteX17" fmla="*/ 0 w 1532837"/>
                  <a:gd name="connsiteY17" fmla="*/ 571113 h 1228202"/>
                  <a:gd name="connsiteX18" fmla="*/ 0 w 1532837"/>
                  <a:gd name="connsiteY18" fmla="*/ 399779 h 1228202"/>
                  <a:gd name="connsiteX19" fmla="*/ 0 w 1532837"/>
                  <a:gd name="connsiteY19" fmla="*/ 399779 h 1228202"/>
                  <a:gd name="connsiteX20" fmla="*/ 0 w 1532837"/>
                  <a:gd name="connsiteY20" fmla="*/ 114225 h 1228202"/>
                  <a:gd name="connsiteX0" fmla="*/ 0 w 1532837"/>
                  <a:gd name="connsiteY0" fmla="*/ 114225 h 1323737"/>
                  <a:gd name="connsiteX1" fmla="*/ 114225 w 1532837"/>
                  <a:gd name="connsiteY1" fmla="*/ 0 h 1323737"/>
                  <a:gd name="connsiteX2" fmla="*/ 255473 w 1532837"/>
                  <a:gd name="connsiteY2" fmla="*/ 0 h 1323737"/>
                  <a:gd name="connsiteX3" fmla="*/ 255473 w 1532837"/>
                  <a:gd name="connsiteY3" fmla="*/ 0 h 1323737"/>
                  <a:gd name="connsiteX4" fmla="*/ 638682 w 1532837"/>
                  <a:gd name="connsiteY4" fmla="*/ 0 h 1323737"/>
                  <a:gd name="connsiteX5" fmla="*/ 1418612 w 1532837"/>
                  <a:gd name="connsiteY5" fmla="*/ 0 h 1323737"/>
                  <a:gd name="connsiteX6" fmla="*/ 1532837 w 1532837"/>
                  <a:gd name="connsiteY6" fmla="*/ 114225 h 1323737"/>
                  <a:gd name="connsiteX7" fmla="*/ 1532837 w 1532837"/>
                  <a:gd name="connsiteY7" fmla="*/ 399779 h 1323737"/>
                  <a:gd name="connsiteX8" fmla="*/ 1532837 w 1532837"/>
                  <a:gd name="connsiteY8" fmla="*/ 399779 h 1323737"/>
                  <a:gd name="connsiteX9" fmla="*/ 1532837 w 1532837"/>
                  <a:gd name="connsiteY9" fmla="*/ 571113 h 1323737"/>
                  <a:gd name="connsiteX10" fmla="*/ 1532837 w 1532837"/>
                  <a:gd name="connsiteY10" fmla="*/ 571110 h 1323737"/>
                  <a:gd name="connsiteX11" fmla="*/ 1418612 w 1532837"/>
                  <a:gd name="connsiteY11" fmla="*/ 685335 h 1323737"/>
                  <a:gd name="connsiteX12" fmla="*/ 638682 w 1532837"/>
                  <a:gd name="connsiteY12" fmla="*/ 685335 h 1323737"/>
                  <a:gd name="connsiteX13" fmla="*/ 290133 w 1532837"/>
                  <a:gd name="connsiteY13" fmla="*/ 1323737 h 1323737"/>
                  <a:gd name="connsiteX14" fmla="*/ 405599 w 1532837"/>
                  <a:gd name="connsiteY14" fmla="*/ 698983 h 1323737"/>
                  <a:gd name="connsiteX15" fmla="*/ 114225 w 1532837"/>
                  <a:gd name="connsiteY15" fmla="*/ 685335 h 1323737"/>
                  <a:gd name="connsiteX16" fmla="*/ 0 w 1532837"/>
                  <a:gd name="connsiteY16" fmla="*/ 571110 h 1323737"/>
                  <a:gd name="connsiteX17" fmla="*/ 0 w 1532837"/>
                  <a:gd name="connsiteY17" fmla="*/ 571113 h 1323737"/>
                  <a:gd name="connsiteX18" fmla="*/ 0 w 1532837"/>
                  <a:gd name="connsiteY18" fmla="*/ 399779 h 1323737"/>
                  <a:gd name="connsiteX19" fmla="*/ 0 w 1532837"/>
                  <a:gd name="connsiteY19" fmla="*/ 399779 h 1323737"/>
                  <a:gd name="connsiteX20" fmla="*/ 0 w 1532837"/>
                  <a:gd name="connsiteY20" fmla="*/ 114225 h 1323737"/>
                  <a:gd name="connsiteX0" fmla="*/ 0 w 1532837"/>
                  <a:gd name="connsiteY0" fmla="*/ 114225 h 1252852"/>
                  <a:gd name="connsiteX1" fmla="*/ 114225 w 1532837"/>
                  <a:gd name="connsiteY1" fmla="*/ 0 h 1252852"/>
                  <a:gd name="connsiteX2" fmla="*/ 255473 w 1532837"/>
                  <a:gd name="connsiteY2" fmla="*/ 0 h 1252852"/>
                  <a:gd name="connsiteX3" fmla="*/ 255473 w 1532837"/>
                  <a:gd name="connsiteY3" fmla="*/ 0 h 1252852"/>
                  <a:gd name="connsiteX4" fmla="*/ 638682 w 1532837"/>
                  <a:gd name="connsiteY4" fmla="*/ 0 h 1252852"/>
                  <a:gd name="connsiteX5" fmla="*/ 1418612 w 1532837"/>
                  <a:gd name="connsiteY5" fmla="*/ 0 h 1252852"/>
                  <a:gd name="connsiteX6" fmla="*/ 1532837 w 1532837"/>
                  <a:gd name="connsiteY6" fmla="*/ 114225 h 1252852"/>
                  <a:gd name="connsiteX7" fmla="*/ 1532837 w 1532837"/>
                  <a:gd name="connsiteY7" fmla="*/ 399779 h 1252852"/>
                  <a:gd name="connsiteX8" fmla="*/ 1532837 w 1532837"/>
                  <a:gd name="connsiteY8" fmla="*/ 399779 h 1252852"/>
                  <a:gd name="connsiteX9" fmla="*/ 1532837 w 1532837"/>
                  <a:gd name="connsiteY9" fmla="*/ 571113 h 1252852"/>
                  <a:gd name="connsiteX10" fmla="*/ 1532837 w 1532837"/>
                  <a:gd name="connsiteY10" fmla="*/ 571110 h 1252852"/>
                  <a:gd name="connsiteX11" fmla="*/ 1418612 w 1532837"/>
                  <a:gd name="connsiteY11" fmla="*/ 685335 h 1252852"/>
                  <a:gd name="connsiteX12" fmla="*/ 638682 w 1532837"/>
                  <a:gd name="connsiteY12" fmla="*/ 685335 h 1252852"/>
                  <a:gd name="connsiteX13" fmla="*/ 189415 w 1532837"/>
                  <a:gd name="connsiteY13" fmla="*/ 1252852 h 1252852"/>
                  <a:gd name="connsiteX14" fmla="*/ 405599 w 1532837"/>
                  <a:gd name="connsiteY14" fmla="*/ 698983 h 1252852"/>
                  <a:gd name="connsiteX15" fmla="*/ 114225 w 1532837"/>
                  <a:gd name="connsiteY15" fmla="*/ 685335 h 1252852"/>
                  <a:gd name="connsiteX16" fmla="*/ 0 w 1532837"/>
                  <a:gd name="connsiteY16" fmla="*/ 571110 h 1252852"/>
                  <a:gd name="connsiteX17" fmla="*/ 0 w 1532837"/>
                  <a:gd name="connsiteY17" fmla="*/ 571113 h 1252852"/>
                  <a:gd name="connsiteX18" fmla="*/ 0 w 1532837"/>
                  <a:gd name="connsiteY18" fmla="*/ 399779 h 1252852"/>
                  <a:gd name="connsiteX19" fmla="*/ 0 w 1532837"/>
                  <a:gd name="connsiteY19" fmla="*/ 399779 h 1252852"/>
                  <a:gd name="connsiteX20" fmla="*/ 0 w 1532837"/>
                  <a:gd name="connsiteY20" fmla="*/ 114225 h 1252852"/>
                  <a:gd name="connsiteX0" fmla="*/ 0 w 1532837"/>
                  <a:gd name="connsiteY0" fmla="*/ 497411 h 1636038"/>
                  <a:gd name="connsiteX1" fmla="*/ 114225 w 1532837"/>
                  <a:gd name="connsiteY1" fmla="*/ 383186 h 1636038"/>
                  <a:gd name="connsiteX2" fmla="*/ 255473 w 1532837"/>
                  <a:gd name="connsiteY2" fmla="*/ 383186 h 1636038"/>
                  <a:gd name="connsiteX3" fmla="*/ 255473 w 1532837"/>
                  <a:gd name="connsiteY3" fmla="*/ 383186 h 1636038"/>
                  <a:gd name="connsiteX4" fmla="*/ 655772 w 1532837"/>
                  <a:gd name="connsiteY4" fmla="*/ 0 h 1636038"/>
                  <a:gd name="connsiteX5" fmla="*/ 1418612 w 1532837"/>
                  <a:gd name="connsiteY5" fmla="*/ 383186 h 1636038"/>
                  <a:gd name="connsiteX6" fmla="*/ 1532837 w 1532837"/>
                  <a:gd name="connsiteY6" fmla="*/ 497411 h 1636038"/>
                  <a:gd name="connsiteX7" fmla="*/ 1532837 w 1532837"/>
                  <a:gd name="connsiteY7" fmla="*/ 782965 h 1636038"/>
                  <a:gd name="connsiteX8" fmla="*/ 1532837 w 1532837"/>
                  <a:gd name="connsiteY8" fmla="*/ 782965 h 1636038"/>
                  <a:gd name="connsiteX9" fmla="*/ 1532837 w 1532837"/>
                  <a:gd name="connsiteY9" fmla="*/ 954299 h 1636038"/>
                  <a:gd name="connsiteX10" fmla="*/ 1532837 w 1532837"/>
                  <a:gd name="connsiteY10" fmla="*/ 954296 h 1636038"/>
                  <a:gd name="connsiteX11" fmla="*/ 1418612 w 1532837"/>
                  <a:gd name="connsiteY11" fmla="*/ 1068521 h 1636038"/>
                  <a:gd name="connsiteX12" fmla="*/ 638682 w 1532837"/>
                  <a:gd name="connsiteY12" fmla="*/ 1068521 h 1636038"/>
                  <a:gd name="connsiteX13" fmla="*/ 189415 w 1532837"/>
                  <a:gd name="connsiteY13" fmla="*/ 1636038 h 1636038"/>
                  <a:gd name="connsiteX14" fmla="*/ 405599 w 1532837"/>
                  <a:gd name="connsiteY14" fmla="*/ 1082169 h 1636038"/>
                  <a:gd name="connsiteX15" fmla="*/ 114225 w 1532837"/>
                  <a:gd name="connsiteY15" fmla="*/ 1068521 h 1636038"/>
                  <a:gd name="connsiteX16" fmla="*/ 0 w 1532837"/>
                  <a:gd name="connsiteY16" fmla="*/ 954296 h 1636038"/>
                  <a:gd name="connsiteX17" fmla="*/ 0 w 1532837"/>
                  <a:gd name="connsiteY17" fmla="*/ 954299 h 1636038"/>
                  <a:gd name="connsiteX18" fmla="*/ 0 w 1532837"/>
                  <a:gd name="connsiteY18" fmla="*/ 782965 h 1636038"/>
                  <a:gd name="connsiteX19" fmla="*/ 0 w 1532837"/>
                  <a:gd name="connsiteY19" fmla="*/ 782965 h 1636038"/>
                  <a:gd name="connsiteX20" fmla="*/ 0 w 1532837"/>
                  <a:gd name="connsiteY20" fmla="*/ 497411 h 1636038"/>
                  <a:gd name="connsiteX0" fmla="*/ 0 w 1532837"/>
                  <a:gd name="connsiteY0" fmla="*/ 497411 h 1636038"/>
                  <a:gd name="connsiteX1" fmla="*/ 114225 w 1532837"/>
                  <a:gd name="connsiteY1" fmla="*/ 383186 h 1636038"/>
                  <a:gd name="connsiteX2" fmla="*/ 255473 w 1532837"/>
                  <a:gd name="connsiteY2" fmla="*/ 383186 h 1636038"/>
                  <a:gd name="connsiteX3" fmla="*/ 255473 w 1532837"/>
                  <a:gd name="connsiteY3" fmla="*/ 383186 h 1636038"/>
                  <a:gd name="connsiteX4" fmla="*/ 655772 w 1532837"/>
                  <a:gd name="connsiteY4" fmla="*/ 0 h 1636038"/>
                  <a:gd name="connsiteX5" fmla="*/ 1444246 w 1532837"/>
                  <a:gd name="connsiteY5" fmla="*/ 30252 h 1636038"/>
                  <a:gd name="connsiteX6" fmla="*/ 1532837 w 1532837"/>
                  <a:gd name="connsiteY6" fmla="*/ 497411 h 1636038"/>
                  <a:gd name="connsiteX7" fmla="*/ 1532837 w 1532837"/>
                  <a:gd name="connsiteY7" fmla="*/ 782965 h 1636038"/>
                  <a:gd name="connsiteX8" fmla="*/ 1532837 w 1532837"/>
                  <a:gd name="connsiteY8" fmla="*/ 782965 h 1636038"/>
                  <a:gd name="connsiteX9" fmla="*/ 1532837 w 1532837"/>
                  <a:gd name="connsiteY9" fmla="*/ 954299 h 1636038"/>
                  <a:gd name="connsiteX10" fmla="*/ 1532837 w 1532837"/>
                  <a:gd name="connsiteY10" fmla="*/ 954296 h 1636038"/>
                  <a:gd name="connsiteX11" fmla="*/ 1418612 w 1532837"/>
                  <a:gd name="connsiteY11" fmla="*/ 1068521 h 1636038"/>
                  <a:gd name="connsiteX12" fmla="*/ 638682 w 1532837"/>
                  <a:gd name="connsiteY12" fmla="*/ 1068521 h 1636038"/>
                  <a:gd name="connsiteX13" fmla="*/ 189415 w 1532837"/>
                  <a:gd name="connsiteY13" fmla="*/ 1636038 h 1636038"/>
                  <a:gd name="connsiteX14" fmla="*/ 405599 w 1532837"/>
                  <a:gd name="connsiteY14" fmla="*/ 1082169 h 1636038"/>
                  <a:gd name="connsiteX15" fmla="*/ 114225 w 1532837"/>
                  <a:gd name="connsiteY15" fmla="*/ 1068521 h 1636038"/>
                  <a:gd name="connsiteX16" fmla="*/ 0 w 1532837"/>
                  <a:gd name="connsiteY16" fmla="*/ 954296 h 1636038"/>
                  <a:gd name="connsiteX17" fmla="*/ 0 w 1532837"/>
                  <a:gd name="connsiteY17" fmla="*/ 954299 h 1636038"/>
                  <a:gd name="connsiteX18" fmla="*/ 0 w 1532837"/>
                  <a:gd name="connsiteY18" fmla="*/ 782965 h 1636038"/>
                  <a:gd name="connsiteX19" fmla="*/ 0 w 1532837"/>
                  <a:gd name="connsiteY19" fmla="*/ 782965 h 1636038"/>
                  <a:gd name="connsiteX20" fmla="*/ 0 w 1532837"/>
                  <a:gd name="connsiteY20" fmla="*/ 497411 h 1636038"/>
                  <a:gd name="connsiteX0" fmla="*/ 0 w 1532837"/>
                  <a:gd name="connsiteY0" fmla="*/ 537746 h 1676373"/>
                  <a:gd name="connsiteX1" fmla="*/ 114225 w 1532837"/>
                  <a:gd name="connsiteY1" fmla="*/ 423521 h 1676373"/>
                  <a:gd name="connsiteX2" fmla="*/ 255473 w 1532837"/>
                  <a:gd name="connsiteY2" fmla="*/ 423521 h 1676373"/>
                  <a:gd name="connsiteX3" fmla="*/ 238384 w 1532837"/>
                  <a:gd name="connsiteY3" fmla="*/ 0 h 1676373"/>
                  <a:gd name="connsiteX4" fmla="*/ 655772 w 1532837"/>
                  <a:gd name="connsiteY4" fmla="*/ 40335 h 1676373"/>
                  <a:gd name="connsiteX5" fmla="*/ 1444246 w 1532837"/>
                  <a:gd name="connsiteY5" fmla="*/ 70587 h 1676373"/>
                  <a:gd name="connsiteX6" fmla="*/ 1532837 w 1532837"/>
                  <a:gd name="connsiteY6" fmla="*/ 537746 h 1676373"/>
                  <a:gd name="connsiteX7" fmla="*/ 1532837 w 1532837"/>
                  <a:gd name="connsiteY7" fmla="*/ 823300 h 1676373"/>
                  <a:gd name="connsiteX8" fmla="*/ 1532837 w 1532837"/>
                  <a:gd name="connsiteY8" fmla="*/ 823300 h 1676373"/>
                  <a:gd name="connsiteX9" fmla="*/ 1532837 w 1532837"/>
                  <a:gd name="connsiteY9" fmla="*/ 994634 h 1676373"/>
                  <a:gd name="connsiteX10" fmla="*/ 1532837 w 1532837"/>
                  <a:gd name="connsiteY10" fmla="*/ 994631 h 1676373"/>
                  <a:gd name="connsiteX11" fmla="*/ 1418612 w 1532837"/>
                  <a:gd name="connsiteY11" fmla="*/ 1108856 h 1676373"/>
                  <a:gd name="connsiteX12" fmla="*/ 638682 w 1532837"/>
                  <a:gd name="connsiteY12" fmla="*/ 1108856 h 1676373"/>
                  <a:gd name="connsiteX13" fmla="*/ 189415 w 1532837"/>
                  <a:gd name="connsiteY13" fmla="*/ 1676373 h 1676373"/>
                  <a:gd name="connsiteX14" fmla="*/ 405599 w 1532837"/>
                  <a:gd name="connsiteY14" fmla="*/ 1122504 h 1676373"/>
                  <a:gd name="connsiteX15" fmla="*/ 114225 w 1532837"/>
                  <a:gd name="connsiteY15" fmla="*/ 1108856 h 1676373"/>
                  <a:gd name="connsiteX16" fmla="*/ 0 w 1532837"/>
                  <a:gd name="connsiteY16" fmla="*/ 994631 h 1676373"/>
                  <a:gd name="connsiteX17" fmla="*/ 0 w 1532837"/>
                  <a:gd name="connsiteY17" fmla="*/ 994634 h 1676373"/>
                  <a:gd name="connsiteX18" fmla="*/ 0 w 1532837"/>
                  <a:gd name="connsiteY18" fmla="*/ 823300 h 1676373"/>
                  <a:gd name="connsiteX19" fmla="*/ 0 w 1532837"/>
                  <a:gd name="connsiteY19" fmla="*/ 823300 h 1676373"/>
                  <a:gd name="connsiteX20" fmla="*/ 0 w 1532837"/>
                  <a:gd name="connsiteY20" fmla="*/ 537746 h 1676373"/>
                  <a:gd name="connsiteX0" fmla="*/ 0 w 1532837"/>
                  <a:gd name="connsiteY0" fmla="*/ 537746 h 1676373"/>
                  <a:gd name="connsiteX1" fmla="*/ 80046 w 1532837"/>
                  <a:gd name="connsiteY1" fmla="*/ 70587 h 1676373"/>
                  <a:gd name="connsiteX2" fmla="*/ 255473 w 1532837"/>
                  <a:gd name="connsiteY2" fmla="*/ 423521 h 1676373"/>
                  <a:gd name="connsiteX3" fmla="*/ 238384 w 1532837"/>
                  <a:gd name="connsiteY3" fmla="*/ 0 h 1676373"/>
                  <a:gd name="connsiteX4" fmla="*/ 655772 w 1532837"/>
                  <a:gd name="connsiteY4" fmla="*/ 40335 h 1676373"/>
                  <a:gd name="connsiteX5" fmla="*/ 1444246 w 1532837"/>
                  <a:gd name="connsiteY5" fmla="*/ 70587 h 1676373"/>
                  <a:gd name="connsiteX6" fmla="*/ 1532837 w 1532837"/>
                  <a:gd name="connsiteY6" fmla="*/ 537746 h 1676373"/>
                  <a:gd name="connsiteX7" fmla="*/ 1532837 w 1532837"/>
                  <a:gd name="connsiteY7" fmla="*/ 823300 h 1676373"/>
                  <a:gd name="connsiteX8" fmla="*/ 1532837 w 1532837"/>
                  <a:gd name="connsiteY8" fmla="*/ 823300 h 1676373"/>
                  <a:gd name="connsiteX9" fmla="*/ 1532837 w 1532837"/>
                  <a:gd name="connsiteY9" fmla="*/ 994634 h 1676373"/>
                  <a:gd name="connsiteX10" fmla="*/ 1532837 w 1532837"/>
                  <a:gd name="connsiteY10" fmla="*/ 994631 h 1676373"/>
                  <a:gd name="connsiteX11" fmla="*/ 1418612 w 1532837"/>
                  <a:gd name="connsiteY11" fmla="*/ 1108856 h 1676373"/>
                  <a:gd name="connsiteX12" fmla="*/ 638682 w 1532837"/>
                  <a:gd name="connsiteY12" fmla="*/ 1108856 h 1676373"/>
                  <a:gd name="connsiteX13" fmla="*/ 189415 w 1532837"/>
                  <a:gd name="connsiteY13" fmla="*/ 1676373 h 1676373"/>
                  <a:gd name="connsiteX14" fmla="*/ 405599 w 1532837"/>
                  <a:gd name="connsiteY14" fmla="*/ 1122504 h 1676373"/>
                  <a:gd name="connsiteX15" fmla="*/ 114225 w 1532837"/>
                  <a:gd name="connsiteY15" fmla="*/ 1108856 h 1676373"/>
                  <a:gd name="connsiteX16" fmla="*/ 0 w 1532837"/>
                  <a:gd name="connsiteY16" fmla="*/ 994631 h 1676373"/>
                  <a:gd name="connsiteX17" fmla="*/ 0 w 1532837"/>
                  <a:gd name="connsiteY17" fmla="*/ 994634 h 1676373"/>
                  <a:gd name="connsiteX18" fmla="*/ 0 w 1532837"/>
                  <a:gd name="connsiteY18" fmla="*/ 823300 h 1676373"/>
                  <a:gd name="connsiteX19" fmla="*/ 0 w 1532837"/>
                  <a:gd name="connsiteY19" fmla="*/ 823300 h 1676373"/>
                  <a:gd name="connsiteX20" fmla="*/ 0 w 1532837"/>
                  <a:gd name="connsiteY20" fmla="*/ 537746 h 1676373"/>
                  <a:gd name="connsiteX0" fmla="*/ 0 w 1532837"/>
                  <a:gd name="connsiteY0" fmla="*/ 557914 h 1696541"/>
                  <a:gd name="connsiteX1" fmla="*/ 80046 w 1532837"/>
                  <a:gd name="connsiteY1" fmla="*/ 90755 h 1696541"/>
                  <a:gd name="connsiteX2" fmla="*/ 148664 w 1532837"/>
                  <a:gd name="connsiteY2" fmla="*/ 0 h 1696541"/>
                  <a:gd name="connsiteX3" fmla="*/ 238384 w 1532837"/>
                  <a:gd name="connsiteY3" fmla="*/ 20168 h 1696541"/>
                  <a:gd name="connsiteX4" fmla="*/ 655772 w 1532837"/>
                  <a:gd name="connsiteY4" fmla="*/ 60503 h 1696541"/>
                  <a:gd name="connsiteX5" fmla="*/ 1444246 w 1532837"/>
                  <a:gd name="connsiteY5" fmla="*/ 90755 h 1696541"/>
                  <a:gd name="connsiteX6" fmla="*/ 1532837 w 1532837"/>
                  <a:gd name="connsiteY6" fmla="*/ 557914 h 1696541"/>
                  <a:gd name="connsiteX7" fmla="*/ 1532837 w 1532837"/>
                  <a:gd name="connsiteY7" fmla="*/ 843468 h 1696541"/>
                  <a:gd name="connsiteX8" fmla="*/ 1532837 w 1532837"/>
                  <a:gd name="connsiteY8" fmla="*/ 843468 h 1696541"/>
                  <a:gd name="connsiteX9" fmla="*/ 1532837 w 1532837"/>
                  <a:gd name="connsiteY9" fmla="*/ 1014802 h 1696541"/>
                  <a:gd name="connsiteX10" fmla="*/ 1532837 w 1532837"/>
                  <a:gd name="connsiteY10" fmla="*/ 1014799 h 1696541"/>
                  <a:gd name="connsiteX11" fmla="*/ 1418612 w 1532837"/>
                  <a:gd name="connsiteY11" fmla="*/ 1129024 h 1696541"/>
                  <a:gd name="connsiteX12" fmla="*/ 638682 w 1532837"/>
                  <a:gd name="connsiteY12" fmla="*/ 1129024 h 1696541"/>
                  <a:gd name="connsiteX13" fmla="*/ 189415 w 1532837"/>
                  <a:gd name="connsiteY13" fmla="*/ 1696541 h 1696541"/>
                  <a:gd name="connsiteX14" fmla="*/ 405599 w 1532837"/>
                  <a:gd name="connsiteY14" fmla="*/ 1142672 h 1696541"/>
                  <a:gd name="connsiteX15" fmla="*/ 114225 w 1532837"/>
                  <a:gd name="connsiteY15" fmla="*/ 1129024 h 1696541"/>
                  <a:gd name="connsiteX16" fmla="*/ 0 w 1532837"/>
                  <a:gd name="connsiteY16" fmla="*/ 1014799 h 1696541"/>
                  <a:gd name="connsiteX17" fmla="*/ 0 w 1532837"/>
                  <a:gd name="connsiteY17" fmla="*/ 1014802 h 1696541"/>
                  <a:gd name="connsiteX18" fmla="*/ 0 w 1532837"/>
                  <a:gd name="connsiteY18" fmla="*/ 843468 h 1696541"/>
                  <a:gd name="connsiteX19" fmla="*/ 0 w 1532837"/>
                  <a:gd name="connsiteY19" fmla="*/ 843468 h 1696541"/>
                  <a:gd name="connsiteX20" fmla="*/ 0 w 1532837"/>
                  <a:gd name="connsiteY20" fmla="*/ 557914 h 1696541"/>
                  <a:gd name="connsiteX0" fmla="*/ 403 w 1533240"/>
                  <a:gd name="connsiteY0" fmla="*/ 557914 h 1696541"/>
                  <a:gd name="connsiteX1" fmla="*/ 54815 w 1533240"/>
                  <a:gd name="connsiteY1" fmla="*/ 90755 h 1696541"/>
                  <a:gd name="connsiteX2" fmla="*/ 149067 w 1533240"/>
                  <a:gd name="connsiteY2" fmla="*/ 0 h 1696541"/>
                  <a:gd name="connsiteX3" fmla="*/ 238787 w 1533240"/>
                  <a:gd name="connsiteY3" fmla="*/ 20168 h 1696541"/>
                  <a:gd name="connsiteX4" fmla="*/ 656175 w 1533240"/>
                  <a:gd name="connsiteY4" fmla="*/ 60503 h 1696541"/>
                  <a:gd name="connsiteX5" fmla="*/ 1444649 w 1533240"/>
                  <a:gd name="connsiteY5" fmla="*/ 90755 h 1696541"/>
                  <a:gd name="connsiteX6" fmla="*/ 1533240 w 1533240"/>
                  <a:gd name="connsiteY6" fmla="*/ 557914 h 1696541"/>
                  <a:gd name="connsiteX7" fmla="*/ 1533240 w 1533240"/>
                  <a:gd name="connsiteY7" fmla="*/ 843468 h 1696541"/>
                  <a:gd name="connsiteX8" fmla="*/ 1533240 w 1533240"/>
                  <a:gd name="connsiteY8" fmla="*/ 843468 h 1696541"/>
                  <a:gd name="connsiteX9" fmla="*/ 1533240 w 1533240"/>
                  <a:gd name="connsiteY9" fmla="*/ 1014802 h 1696541"/>
                  <a:gd name="connsiteX10" fmla="*/ 1533240 w 1533240"/>
                  <a:gd name="connsiteY10" fmla="*/ 1014799 h 1696541"/>
                  <a:gd name="connsiteX11" fmla="*/ 1419015 w 1533240"/>
                  <a:gd name="connsiteY11" fmla="*/ 1129024 h 1696541"/>
                  <a:gd name="connsiteX12" fmla="*/ 639085 w 1533240"/>
                  <a:gd name="connsiteY12" fmla="*/ 1129024 h 1696541"/>
                  <a:gd name="connsiteX13" fmla="*/ 189818 w 1533240"/>
                  <a:gd name="connsiteY13" fmla="*/ 1696541 h 1696541"/>
                  <a:gd name="connsiteX14" fmla="*/ 406002 w 1533240"/>
                  <a:gd name="connsiteY14" fmla="*/ 1142672 h 1696541"/>
                  <a:gd name="connsiteX15" fmla="*/ 114628 w 1533240"/>
                  <a:gd name="connsiteY15" fmla="*/ 1129024 h 1696541"/>
                  <a:gd name="connsiteX16" fmla="*/ 403 w 1533240"/>
                  <a:gd name="connsiteY16" fmla="*/ 1014799 h 1696541"/>
                  <a:gd name="connsiteX17" fmla="*/ 403 w 1533240"/>
                  <a:gd name="connsiteY17" fmla="*/ 1014802 h 1696541"/>
                  <a:gd name="connsiteX18" fmla="*/ 403 w 1533240"/>
                  <a:gd name="connsiteY18" fmla="*/ 843468 h 1696541"/>
                  <a:gd name="connsiteX19" fmla="*/ 403 w 1533240"/>
                  <a:gd name="connsiteY19" fmla="*/ 843468 h 1696541"/>
                  <a:gd name="connsiteX20" fmla="*/ 403 w 1533240"/>
                  <a:gd name="connsiteY20" fmla="*/ 557914 h 1696541"/>
                  <a:gd name="connsiteX0" fmla="*/ 403 w 1533240"/>
                  <a:gd name="connsiteY0" fmla="*/ 537746 h 1676373"/>
                  <a:gd name="connsiteX1" fmla="*/ 54815 w 1533240"/>
                  <a:gd name="connsiteY1" fmla="*/ 70587 h 1676373"/>
                  <a:gd name="connsiteX2" fmla="*/ 144794 w 1533240"/>
                  <a:gd name="connsiteY2" fmla="*/ 50420 h 1676373"/>
                  <a:gd name="connsiteX3" fmla="*/ 238787 w 1533240"/>
                  <a:gd name="connsiteY3" fmla="*/ 0 h 1676373"/>
                  <a:gd name="connsiteX4" fmla="*/ 656175 w 1533240"/>
                  <a:gd name="connsiteY4" fmla="*/ 40335 h 1676373"/>
                  <a:gd name="connsiteX5" fmla="*/ 1444649 w 1533240"/>
                  <a:gd name="connsiteY5" fmla="*/ 70587 h 1676373"/>
                  <a:gd name="connsiteX6" fmla="*/ 1533240 w 1533240"/>
                  <a:gd name="connsiteY6" fmla="*/ 537746 h 1676373"/>
                  <a:gd name="connsiteX7" fmla="*/ 1533240 w 1533240"/>
                  <a:gd name="connsiteY7" fmla="*/ 823300 h 1676373"/>
                  <a:gd name="connsiteX8" fmla="*/ 1533240 w 1533240"/>
                  <a:gd name="connsiteY8" fmla="*/ 823300 h 1676373"/>
                  <a:gd name="connsiteX9" fmla="*/ 1533240 w 1533240"/>
                  <a:gd name="connsiteY9" fmla="*/ 994634 h 1676373"/>
                  <a:gd name="connsiteX10" fmla="*/ 1533240 w 1533240"/>
                  <a:gd name="connsiteY10" fmla="*/ 994631 h 1676373"/>
                  <a:gd name="connsiteX11" fmla="*/ 1419015 w 1533240"/>
                  <a:gd name="connsiteY11" fmla="*/ 1108856 h 1676373"/>
                  <a:gd name="connsiteX12" fmla="*/ 639085 w 1533240"/>
                  <a:gd name="connsiteY12" fmla="*/ 1108856 h 1676373"/>
                  <a:gd name="connsiteX13" fmla="*/ 189818 w 1533240"/>
                  <a:gd name="connsiteY13" fmla="*/ 1676373 h 1676373"/>
                  <a:gd name="connsiteX14" fmla="*/ 406002 w 1533240"/>
                  <a:gd name="connsiteY14" fmla="*/ 1122504 h 1676373"/>
                  <a:gd name="connsiteX15" fmla="*/ 114628 w 1533240"/>
                  <a:gd name="connsiteY15" fmla="*/ 1108856 h 1676373"/>
                  <a:gd name="connsiteX16" fmla="*/ 403 w 1533240"/>
                  <a:gd name="connsiteY16" fmla="*/ 994631 h 1676373"/>
                  <a:gd name="connsiteX17" fmla="*/ 403 w 1533240"/>
                  <a:gd name="connsiteY17" fmla="*/ 994634 h 1676373"/>
                  <a:gd name="connsiteX18" fmla="*/ 403 w 1533240"/>
                  <a:gd name="connsiteY18" fmla="*/ 823300 h 1676373"/>
                  <a:gd name="connsiteX19" fmla="*/ 403 w 1533240"/>
                  <a:gd name="connsiteY19" fmla="*/ 823300 h 1676373"/>
                  <a:gd name="connsiteX20" fmla="*/ 403 w 1533240"/>
                  <a:gd name="connsiteY20" fmla="*/ 537746 h 1676373"/>
                  <a:gd name="connsiteX0" fmla="*/ 403 w 1533240"/>
                  <a:gd name="connsiteY0" fmla="*/ 537746 h 1676373"/>
                  <a:gd name="connsiteX1" fmla="*/ 54815 w 1533240"/>
                  <a:gd name="connsiteY1" fmla="*/ 70587 h 1676373"/>
                  <a:gd name="connsiteX2" fmla="*/ 238787 w 1533240"/>
                  <a:gd name="connsiteY2" fmla="*/ 0 h 1676373"/>
                  <a:gd name="connsiteX3" fmla="*/ 656175 w 1533240"/>
                  <a:gd name="connsiteY3" fmla="*/ 40335 h 1676373"/>
                  <a:gd name="connsiteX4" fmla="*/ 1444649 w 1533240"/>
                  <a:gd name="connsiteY4" fmla="*/ 70587 h 1676373"/>
                  <a:gd name="connsiteX5" fmla="*/ 1533240 w 1533240"/>
                  <a:gd name="connsiteY5" fmla="*/ 537746 h 1676373"/>
                  <a:gd name="connsiteX6" fmla="*/ 1533240 w 1533240"/>
                  <a:gd name="connsiteY6" fmla="*/ 823300 h 1676373"/>
                  <a:gd name="connsiteX7" fmla="*/ 1533240 w 1533240"/>
                  <a:gd name="connsiteY7" fmla="*/ 823300 h 1676373"/>
                  <a:gd name="connsiteX8" fmla="*/ 1533240 w 1533240"/>
                  <a:gd name="connsiteY8" fmla="*/ 994634 h 1676373"/>
                  <a:gd name="connsiteX9" fmla="*/ 1533240 w 1533240"/>
                  <a:gd name="connsiteY9" fmla="*/ 994631 h 1676373"/>
                  <a:gd name="connsiteX10" fmla="*/ 1419015 w 1533240"/>
                  <a:gd name="connsiteY10" fmla="*/ 1108856 h 1676373"/>
                  <a:gd name="connsiteX11" fmla="*/ 639085 w 1533240"/>
                  <a:gd name="connsiteY11" fmla="*/ 1108856 h 1676373"/>
                  <a:gd name="connsiteX12" fmla="*/ 189818 w 1533240"/>
                  <a:gd name="connsiteY12" fmla="*/ 1676373 h 1676373"/>
                  <a:gd name="connsiteX13" fmla="*/ 406002 w 1533240"/>
                  <a:gd name="connsiteY13" fmla="*/ 1122504 h 1676373"/>
                  <a:gd name="connsiteX14" fmla="*/ 114628 w 1533240"/>
                  <a:gd name="connsiteY14" fmla="*/ 1108856 h 1676373"/>
                  <a:gd name="connsiteX15" fmla="*/ 403 w 1533240"/>
                  <a:gd name="connsiteY15" fmla="*/ 994631 h 1676373"/>
                  <a:gd name="connsiteX16" fmla="*/ 403 w 1533240"/>
                  <a:gd name="connsiteY16" fmla="*/ 994634 h 1676373"/>
                  <a:gd name="connsiteX17" fmla="*/ 403 w 1533240"/>
                  <a:gd name="connsiteY17" fmla="*/ 823300 h 1676373"/>
                  <a:gd name="connsiteX18" fmla="*/ 403 w 1533240"/>
                  <a:gd name="connsiteY18" fmla="*/ 823300 h 1676373"/>
                  <a:gd name="connsiteX19" fmla="*/ 403 w 1533240"/>
                  <a:gd name="connsiteY19" fmla="*/ 537746 h 1676373"/>
                  <a:gd name="connsiteX0" fmla="*/ 403 w 1533240"/>
                  <a:gd name="connsiteY0" fmla="*/ 497411 h 1636038"/>
                  <a:gd name="connsiteX1" fmla="*/ 54815 w 1533240"/>
                  <a:gd name="connsiteY1" fmla="*/ 30252 h 1636038"/>
                  <a:gd name="connsiteX2" fmla="*/ 656175 w 1533240"/>
                  <a:gd name="connsiteY2" fmla="*/ 0 h 1636038"/>
                  <a:gd name="connsiteX3" fmla="*/ 1444649 w 1533240"/>
                  <a:gd name="connsiteY3" fmla="*/ 30252 h 1636038"/>
                  <a:gd name="connsiteX4" fmla="*/ 1533240 w 1533240"/>
                  <a:gd name="connsiteY4" fmla="*/ 497411 h 1636038"/>
                  <a:gd name="connsiteX5" fmla="*/ 1533240 w 1533240"/>
                  <a:gd name="connsiteY5" fmla="*/ 782965 h 1636038"/>
                  <a:gd name="connsiteX6" fmla="*/ 1533240 w 1533240"/>
                  <a:gd name="connsiteY6" fmla="*/ 782965 h 1636038"/>
                  <a:gd name="connsiteX7" fmla="*/ 1533240 w 1533240"/>
                  <a:gd name="connsiteY7" fmla="*/ 954299 h 1636038"/>
                  <a:gd name="connsiteX8" fmla="*/ 1533240 w 1533240"/>
                  <a:gd name="connsiteY8" fmla="*/ 954296 h 1636038"/>
                  <a:gd name="connsiteX9" fmla="*/ 1419015 w 1533240"/>
                  <a:gd name="connsiteY9" fmla="*/ 1068521 h 1636038"/>
                  <a:gd name="connsiteX10" fmla="*/ 639085 w 1533240"/>
                  <a:gd name="connsiteY10" fmla="*/ 1068521 h 1636038"/>
                  <a:gd name="connsiteX11" fmla="*/ 189818 w 1533240"/>
                  <a:gd name="connsiteY11" fmla="*/ 1636038 h 1636038"/>
                  <a:gd name="connsiteX12" fmla="*/ 406002 w 1533240"/>
                  <a:gd name="connsiteY12" fmla="*/ 1082169 h 1636038"/>
                  <a:gd name="connsiteX13" fmla="*/ 114628 w 1533240"/>
                  <a:gd name="connsiteY13" fmla="*/ 1068521 h 1636038"/>
                  <a:gd name="connsiteX14" fmla="*/ 403 w 1533240"/>
                  <a:gd name="connsiteY14" fmla="*/ 954296 h 1636038"/>
                  <a:gd name="connsiteX15" fmla="*/ 403 w 1533240"/>
                  <a:gd name="connsiteY15" fmla="*/ 954299 h 1636038"/>
                  <a:gd name="connsiteX16" fmla="*/ 403 w 1533240"/>
                  <a:gd name="connsiteY16" fmla="*/ 782965 h 1636038"/>
                  <a:gd name="connsiteX17" fmla="*/ 403 w 1533240"/>
                  <a:gd name="connsiteY17" fmla="*/ 782965 h 1636038"/>
                  <a:gd name="connsiteX18" fmla="*/ 403 w 1533240"/>
                  <a:gd name="connsiteY18" fmla="*/ 497411 h 1636038"/>
                  <a:gd name="connsiteX0" fmla="*/ 403 w 1535386"/>
                  <a:gd name="connsiteY0" fmla="*/ 497411 h 1636038"/>
                  <a:gd name="connsiteX1" fmla="*/ 54815 w 1535386"/>
                  <a:gd name="connsiteY1" fmla="*/ 30252 h 1636038"/>
                  <a:gd name="connsiteX2" fmla="*/ 656175 w 1535386"/>
                  <a:gd name="connsiteY2" fmla="*/ 0 h 1636038"/>
                  <a:gd name="connsiteX3" fmla="*/ 1487373 w 1535386"/>
                  <a:gd name="connsiteY3" fmla="*/ 30252 h 1636038"/>
                  <a:gd name="connsiteX4" fmla="*/ 1533240 w 1535386"/>
                  <a:gd name="connsiteY4" fmla="*/ 497411 h 1636038"/>
                  <a:gd name="connsiteX5" fmla="*/ 1533240 w 1535386"/>
                  <a:gd name="connsiteY5" fmla="*/ 782965 h 1636038"/>
                  <a:gd name="connsiteX6" fmla="*/ 1533240 w 1535386"/>
                  <a:gd name="connsiteY6" fmla="*/ 782965 h 1636038"/>
                  <a:gd name="connsiteX7" fmla="*/ 1533240 w 1535386"/>
                  <a:gd name="connsiteY7" fmla="*/ 954299 h 1636038"/>
                  <a:gd name="connsiteX8" fmla="*/ 1533240 w 1535386"/>
                  <a:gd name="connsiteY8" fmla="*/ 954296 h 1636038"/>
                  <a:gd name="connsiteX9" fmla="*/ 1419015 w 1535386"/>
                  <a:gd name="connsiteY9" fmla="*/ 1068521 h 1636038"/>
                  <a:gd name="connsiteX10" fmla="*/ 639085 w 1535386"/>
                  <a:gd name="connsiteY10" fmla="*/ 1068521 h 1636038"/>
                  <a:gd name="connsiteX11" fmla="*/ 189818 w 1535386"/>
                  <a:gd name="connsiteY11" fmla="*/ 1636038 h 1636038"/>
                  <a:gd name="connsiteX12" fmla="*/ 406002 w 1535386"/>
                  <a:gd name="connsiteY12" fmla="*/ 1082169 h 1636038"/>
                  <a:gd name="connsiteX13" fmla="*/ 114628 w 1535386"/>
                  <a:gd name="connsiteY13" fmla="*/ 1068521 h 1636038"/>
                  <a:gd name="connsiteX14" fmla="*/ 403 w 1535386"/>
                  <a:gd name="connsiteY14" fmla="*/ 954296 h 1636038"/>
                  <a:gd name="connsiteX15" fmla="*/ 403 w 1535386"/>
                  <a:gd name="connsiteY15" fmla="*/ 954299 h 1636038"/>
                  <a:gd name="connsiteX16" fmla="*/ 403 w 1535386"/>
                  <a:gd name="connsiteY16" fmla="*/ 782965 h 1636038"/>
                  <a:gd name="connsiteX17" fmla="*/ 403 w 1535386"/>
                  <a:gd name="connsiteY17" fmla="*/ 782965 h 1636038"/>
                  <a:gd name="connsiteX18" fmla="*/ 403 w 1535386"/>
                  <a:gd name="connsiteY18" fmla="*/ 497411 h 1636038"/>
                  <a:gd name="connsiteX0" fmla="*/ 3529 w 1538512"/>
                  <a:gd name="connsiteY0" fmla="*/ 497411 h 1636038"/>
                  <a:gd name="connsiteX1" fmla="*/ 45123 w 1538512"/>
                  <a:gd name="connsiteY1" fmla="*/ 20168 h 1636038"/>
                  <a:gd name="connsiteX2" fmla="*/ 659301 w 1538512"/>
                  <a:gd name="connsiteY2" fmla="*/ 0 h 1636038"/>
                  <a:gd name="connsiteX3" fmla="*/ 1490499 w 1538512"/>
                  <a:gd name="connsiteY3" fmla="*/ 30252 h 1636038"/>
                  <a:gd name="connsiteX4" fmla="*/ 1536366 w 1538512"/>
                  <a:gd name="connsiteY4" fmla="*/ 497411 h 1636038"/>
                  <a:gd name="connsiteX5" fmla="*/ 1536366 w 1538512"/>
                  <a:gd name="connsiteY5" fmla="*/ 782965 h 1636038"/>
                  <a:gd name="connsiteX6" fmla="*/ 1536366 w 1538512"/>
                  <a:gd name="connsiteY6" fmla="*/ 782965 h 1636038"/>
                  <a:gd name="connsiteX7" fmla="*/ 1536366 w 1538512"/>
                  <a:gd name="connsiteY7" fmla="*/ 954299 h 1636038"/>
                  <a:gd name="connsiteX8" fmla="*/ 1536366 w 1538512"/>
                  <a:gd name="connsiteY8" fmla="*/ 954296 h 1636038"/>
                  <a:gd name="connsiteX9" fmla="*/ 1422141 w 1538512"/>
                  <a:gd name="connsiteY9" fmla="*/ 1068521 h 1636038"/>
                  <a:gd name="connsiteX10" fmla="*/ 642211 w 1538512"/>
                  <a:gd name="connsiteY10" fmla="*/ 1068521 h 1636038"/>
                  <a:gd name="connsiteX11" fmla="*/ 192944 w 1538512"/>
                  <a:gd name="connsiteY11" fmla="*/ 1636038 h 1636038"/>
                  <a:gd name="connsiteX12" fmla="*/ 409128 w 1538512"/>
                  <a:gd name="connsiteY12" fmla="*/ 1082169 h 1636038"/>
                  <a:gd name="connsiteX13" fmla="*/ 117754 w 1538512"/>
                  <a:gd name="connsiteY13" fmla="*/ 1068521 h 1636038"/>
                  <a:gd name="connsiteX14" fmla="*/ 3529 w 1538512"/>
                  <a:gd name="connsiteY14" fmla="*/ 954296 h 1636038"/>
                  <a:gd name="connsiteX15" fmla="*/ 3529 w 1538512"/>
                  <a:gd name="connsiteY15" fmla="*/ 954299 h 1636038"/>
                  <a:gd name="connsiteX16" fmla="*/ 3529 w 1538512"/>
                  <a:gd name="connsiteY16" fmla="*/ 782965 h 1636038"/>
                  <a:gd name="connsiteX17" fmla="*/ 3529 w 1538512"/>
                  <a:gd name="connsiteY17" fmla="*/ 782965 h 1636038"/>
                  <a:gd name="connsiteX18" fmla="*/ 3529 w 1538512"/>
                  <a:gd name="connsiteY18" fmla="*/ 497411 h 163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8512" h="1636038">
                    <a:moveTo>
                      <a:pt x="3529" y="497411"/>
                    </a:moveTo>
                    <a:cubicBezTo>
                      <a:pt x="3529" y="434326"/>
                      <a:pt x="-17962" y="20168"/>
                      <a:pt x="45123" y="20168"/>
                    </a:cubicBezTo>
                    <a:lnTo>
                      <a:pt x="659301" y="0"/>
                    </a:lnTo>
                    <a:lnTo>
                      <a:pt x="1490499" y="30252"/>
                    </a:lnTo>
                    <a:cubicBezTo>
                      <a:pt x="1553584" y="30252"/>
                      <a:pt x="1536366" y="434326"/>
                      <a:pt x="1536366" y="497411"/>
                    </a:cubicBezTo>
                    <a:lnTo>
                      <a:pt x="1536366" y="782965"/>
                    </a:lnTo>
                    <a:lnTo>
                      <a:pt x="1536366" y="782965"/>
                    </a:lnTo>
                    <a:lnTo>
                      <a:pt x="1536366" y="954299"/>
                    </a:lnTo>
                    <a:lnTo>
                      <a:pt x="1536366" y="954296"/>
                    </a:lnTo>
                    <a:cubicBezTo>
                      <a:pt x="1536366" y="1017381"/>
                      <a:pt x="1485226" y="1068521"/>
                      <a:pt x="1422141" y="1068521"/>
                    </a:cubicBezTo>
                    <a:lnTo>
                      <a:pt x="642211" y="1068521"/>
                    </a:lnTo>
                    <a:lnTo>
                      <a:pt x="192944" y="1636038"/>
                    </a:lnTo>
                    <a:lnTo>
                      <a:pt x="409128" y="1082169"/>
                    </a:lnTo>
                    <a:lnTo>
                      <a:pt x="117754" y="1068521"/>
                    </a:lnTo>
                    <a:cubicBezTo>
                      <a:pt x="54669" y="1068521"/>
                      <a:pt x="3529" y="1017381"/>
                      <a:pt x="3529" y="954296"/>
                    </a:cubicBezTo>
                    <a:lnTo>
                      <a:pt x="3529" y="954299"/>
                    </a:lnTo>
                    <a:lnTo>
                      <a:pt x="3529" y="782965"/>
                    </a:lnTo>
                    <a:lnTo>
                      <a:pt x="3529" y="782965"/>
                    </a:lnTo>
                    <a:lnTo>
                      <a:pt x="3529" y="49741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新北市政府警察局金山分局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大鵬派出所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新北市萬里區大鵬里加投路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81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號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(02)24982475</a:t>
                </a:r>
                <a:endParaRPr lang="en-US" altLang="zh-TW" sz="12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zh-TW" altLang="en-US" sz="12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105" name="Picture 19" descr="警鴿">
                <a:hlinkClick r:id="rId6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014799" y="6543580"/>
                <a:ext cx="275178" cy="24719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>
                <a:hlinkClick r:id="rId6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280" y="6591270"/>
                <a:ext cx="138436" cy="211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9" name="群組 58"/>
            <p:cNvGrpSpPr/>
            <p:nvPr/>
          </p:nvGrpSpPr>
          <p:grpSpPr>
            <a:xfrm>
              <a:off x="601586" y="3141596"/>
              <a:ext cx="2391567" cy="1255451"/>
              <a:chOff x="601586" y="3141595"/>
              <a:chExt cx="2391566" cy="1255451"/>
            </a:xfrm>
          </p:grpSpPr>
          <p:sp>
            <p:nvSpPr>
              <p:cNvPr id="12" name="圓角矩形圖說文字 11">
                <a:hlinkClick r:id="rId63" action="ppaction://hlinksldjump"/>
              </p:cNvPr>
              <p:cNvSpPr/>
              <p:nvPr/>
            </p:nvSpPr>
            <p:spPr>
              <a:xfrm>
                <a:off x="742845" y="3141595"/>
                <a:ext cx="2250307" cy="1070485"/>
              </a:xfrm>
              <a:custGeom>
                <a:avLst/>
                <a:gdLst>
                  <a:gd name="connsiteX0" fmla="*/ 0 w 1331640"/>
                  <a:gd name="connsiteY0" fmla="*/ 78524 h 471133"/>
                  <a:gd name="connsiteX1" fmla="*/ 78524 w 1331640"/>
                  <a:gd name="connsiteY1" fmla="*/ 0 h 471133"/>
                  <a:gd name="connsiteX2" fmla="*/ 221940 w 1331640"/>
                  <a:gd name="connsiteY2" fmla="*/ 0 h 471133"/>
                  <a:gd name="connsiteX3" fmla="*/ 221940 w 1331640"/>
                  <a:gd name="connsiteY3" fmla="*/ 0 h 471133"/>
                  <a:gd name="connsiteX4" fmla="*/ 554850 w 1331640"/>
                  <a:gd name="connsiteY4" fmla="*/ 0 h 471133"/>
                  <a:gd name="connsiteX5" fmla="*/ 1253116 w 1331640"/>
                  <a:gd name="connsiteY5" fmla="*/ 0 h 471133"/>
                  <a:gd name="connsiteX6" fmla="*/ 1331640 w 1331640"/>
                  <a:gd name="connsiteY6" fmla="*/ 78524 h 471133"/>
                  <a:gd name="connsiteX7" fmla="*/ 1331640 w 1331640"/>
                  <a:gd name="connsiteY7" fmla="*/ 274828 h 471133"/>
                  <a:gd name="connsiteX8" fmla="*/ 1331640 w 1331640"/>
                  <a:gd name="connsiteY8" fmla="*/ 274828 h 471133"/>
                  <a:gd name="connsiteX9" fmla="*/ 1331640 w 1331640"/>
                  <a:gd name="connsiteY9" fmla="*/ 392611 h 471133"/>
                  <a:gd name="connsiteX10" fmla="*/ 1331640 w 1331640"/>
                  <a:gd name="connsiteY10" fmla="*/ 392609 h 471133"/>
                  <a:gd name="connsiteX11" fmla="*/ 1253116 w 1331640"/>
                  <a:gd name="connsiteY11" fmla="*/ 471133 h 471133"/>
                  <a:gd name="connsiteX12" fmla="*/ 554850 w 1331640"/>
                  <a:gd name="connsiteY12" fmla="*/ 471133 h 471133"/>
                  <a:gd name="connsiteX13" fmla="*/ 388399 w 1331640"/>
                  <a:gd name="connsiteY13" fmla="*/ 530025 h 471133"/>
                  <a:gd name="connsiteX14" fmla="*/ 221940 w 1331640"/>
                  <a:gd name="connsiteY14" fmla="*/ 471133 h 471133"/>
                  <a:gd name="connsiteX15" fmla="*/ 78524 w 1331640"/>
                  <a:gd name="connsiteY15" fmla="*/ 471133 h 471133"/>
                  <a:gd name="connsiteX16" fmla="*/ 0 w 1331640"/>
                  <a:gd name="connsiteY16" fmla="*/ 392609 h 471133"/>
                  <a:gd name="connsiteX17" fmla="*/ 0 w 1331640"/>
                  <a:gd name="connsiteY17" fmla="*/ 392611 h 471133"/>
                  <a:gd name="connsiteX18" fmla="*/ 0 w 1331640"/>
                  <a:gd name="connsiteY18" fmla="*/ 274828 h 471133"/>
                  <a:gd name="connsiteX19" fmla="*/ 0 w 1331640"/>
                  <a:gd name="connsiteY19" fmla="*/ 274828 h 471133"/>
                  <a:gd name="connsiteX20" fmla="*/ 0 w 1331640"/>
                  <a:gd name="connsiteY20" fmla="*/ 78524 h 471133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21940 w 1331640"/>
                  <a:gd name="connsiteY14" fmla="*/ 471133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15116 w 1331640"/>
                  <a:gd name="connsiteY14" fmla="*/ 450662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15116 w 1331640"/>
                  <a:gd name="connsiteY14" fmla="*/ 450662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684620"/>
                  <a:gd name="connsiteX1" fmla="*/ 78524 w 1331640"/>
                  <a:gd name="connsiteY1" fmla="*/ 0 h 684620"/>
                  <a:gd name="connsiteX2" fmla="*/ 221940 w 1331640"/>
                  <a:gd name="connsiteY2" fmla="*/ 0 h 684620"/>
                  <a:gd name="connsiteX3" fmla="*/ 221940 w 1331640"/>
                  <a:gd name="connsiteY3" fmla="*/ 0 h 684620"/>
                  <a:gd name="connsiteX4" fmla="*/ 554850 w 1331640"/>
                  <a:gd name="connsiteY4" fmla="*/ 0 h 684620"/>
                  <a:gd name="connsiteX5" fmla="*/ 1253116 w 1331640"/>
                  <a:gd name="connsiteY5" fmla="*/ 0 h 684620"/>
                  <a:gd name="connsiteX6" fmla="*/ 1331640 w 1331640"/>
                  <a:gd name="connsiteY6" fmla="*/ 78524 h 684620"/>
                  <a:gd name="connsiteX7" fmla="*/ 1331640 w 1331640"/>
                  <a:gd name="connsiteY7" fmla="*/ 274828 h 684620"/>
                  <a:gd name="connsiteX8" fmla="*/ 1331640 w 1331640"/>
                  <a:gd name="connsiteY8" fmla="*/ 274828 h 684620"/>
                  <a:gd name="connsiteX9" fmla="*/ 1331640 w 1331640"/>
                  <a:gd name="connsiteY9" fmla="*/ 392611 h 684620"/>
                  <a:gd name="connsiteX10" fmla="*/ 1331640 w 1331640"/>
                  <a:gd name="connsiteY10" fmla="*/ 392609 h 684620"/>
                  <a:gd name="connsiteX11" fmla="*/ 1253116 w 1331640"/>
                  <a:gd name="connsiteY11" fmla="*/ 471133 h 684620"/>
                  <a:gd name="connsiteX12" fmla="*/ 554850 w 1331640"/>
                  <a:gd name="connsiteY12" fmla="*/ 471133 h 684620"/>
                  <a:gd name="connsiteX13" fmla="*/ 107067 w 1331640"/>
                  <a:gd name="connsiteY13" fmla="*/ 684620 h 684620"/>
                  <a:gd name="connsiteX14" fmla="*/ 215116 w 1331640"/>
                  <a:gd name="connsiteY14" fmla="*/ 450662 h 684620"/>
                  <a:gd name="connsiteX15" fmla="*/ 78524 w 1331640"/>
                  <a:gd name="connsiteY15" fmla="*/ 471133 h 684620"/>
                  <a:gd name="connsiteX16" fmla="*/ 0 w 1331640"/>
                  <a:gd name="connsiteY16" fmla="*/ 392609 h 684620"/>
                  <a:gd name="connsiteX17" fmla="*/ 0 w 1331640"/>
                  <a:gd name="connsiteY17" fmla="*/ 392611 h 684620"/>
                  <a:gd name="connsiteX18" fmla="*/ 0 w 1331640"/>
                  <a:gd name="connsiteY18" fmla="*/ 274828 h 684620"/>
                  <a:gd name="connsiteX19" fmla="*/ 0 w 1331640"/>
                  <a:gd name="connsiteY19" fmla="*/ 274828 h 684620"/>
                  <a:gd name="connsiteX20" fmla="*/ 0 w 1331640"/>
                  <a:gd name="connsiteY20" fmla="*/ 78524 h 684620"/>
                  <a:gd name="connsiteX0" fmla="*/ 0 w 1331640"/>
                  <a:gd name="connsiteY0" fmla="*/ 78524 h 684620"/>
                  <a:gd name="connsiteX1" fmla="*/ 78524 w 1331640"/>
                  <a:gd name="connsiteY1" fmla="*/ 0 h 684620"/>
                  <a:gd name="connsiteX2" fmla="*/ 221940 w 1331640"/>
                  <a:gd name="connsiteY2" fmla="*/ 0 h 684620"/>
                  <a:gd name="connsiteX3" fmla="*/ 221940 w 1331640"/>
                  <a:gd name="connsiteY3" fmla="*/ 0 h 684620"/>
                  <a:gd name="connsiteX4" fmla="*/ 554850 w 1331640"/>
                  <a:gd name="connsiteY4" fmla="*/ 0 h 684620"/>
                  <a:gd name="connsiteX5" fmla="*/ 1253116 w 1331640"/>
                  <a:gd name="connsiteY5" fmla="*/ 0 h 684620"/>
                  <a:gd name="connsiteX6" fmla="*/ 1331640 w 1331640"/>
                  <a:gd name="connsiteY6" fmla="*/ 78524 h 684620"/>
                  <a:gd name="connsiteX7" fmla="*/ 1331640 w 1331640"/>
                  <a:gd name="connsiteY7" fmla="*/ 274828 h 684620"/>
                  <a:gd name="connsiteX8" fmla="*/ 1331640 w 1331640"/>
                  <a:gd name="connsiteY8" fmla="*/ 274828 h 684620"/>
                  <a:gd name="connsiteX9" fmla="*/ 1331640 w 1331640"/>
                  <a:gd name="connsiteY9" fmla="*/ 392611 h 684620"/>
                  <a:gd name="connsiteX10" fmla="*/ 1331640 w 1331640"/>
                  <a:gd name="connsiteY10" fmla="*/ 392609 h 684620"/>
                  <a:gd name="connsiteX11" fmla="*/ 1253116 w 1331640"/>
                  <a:gd name="connsiteY11" fmla="*/ 471133 h 684620"/>
                  <a:gd name="connsiteX12" fmla="*/ 554850 w 1331640"/>
                  <a:gd name="connsiteY12" fmla="*/ 471133 h 684620"/>
                  <a:gd name="connsiteX13" fmla="*/ 107067 w 1331640"/>
                  <a:gd name="connsiteY13" fmla="*/ 684620 h 684620"/>
                  <a:gd name="connsiteX14" fmla="*/ 234169 w 1331640"/>
                  <a:gd name="connsiteY14" fmla="*/ 481553 h 684620"/>
                  <a:gd name="connsiteX15" fmla="*/ 78524 w 1331640"/>
                  <a:gd name="connsiteY15" fmla="*/ 471133 h 684620"/>
                  <a:gd name="connsiteX16" fmla="*/ 0 w 1331640"/>
                  <a:gd name="connsiteY16" fmla="*/ 392609 h 684620"/>
                  <a:gd name="connsiteX17" fmla="*/ 0 w 1331640"/>
                  <a:gd name="connsiteY17" fmla="*/ 392611 h 684620"/>
                  <a:gd name="connsiteX18" fmla="*/ 0 w 1331640"/>
                  <a:gd name="connsiteY18" fmla="*/ 274828 h 684620"/>
                  <a:gd name="connsiteX19" fmla="*/ 0 w 1331640"/>
                  <a:gd name="connsiteY19" fmla="*/ 274828 h 684620"/>
                  <a:gd name="connsiteX20" fmla="*/ 0 w 1331640"/>
                  <a:gd name="connsiteY20" fmla="*/ 78524 h 684620"/>
                  <a:gd name="connsiteX0" fmla="*/ 0 w 1331640"/>
                  <a:gd name="connsiteY0" fmla="*/ 78524 h 716596"/>
                  <a:gd name="connsiteX1" fmla="*/ 78524 w 1331640"/>
                  <a:gd name="connsiteY1" fmla="*/ 0 h 716596"/>
                  <a:gd name="connsiteX2" fmla="*/ 221940 w 1331640"/>
                  <a:gd name="connsiteY2" fmla="*/ 0 h 716596"/>
                  <a:gd name="connsiteX3" fmla="*/ 221940 w 1331640"/>
                  <a:gd name="connsiteY3" fmla="*/ 0 h 716596"/>
                  <a:gd name="connsiteX4" fmla="*/ 554850 w 1331640"/>
                  <a:gd name="connsiteY4" fmla="*/ 0 h 716596"/>
                  <a:gd name="connsiteX5" fmla="*/ 1253116 w 1331640"/>
                  <a:gd name="connsiteY5" fmla="*/ 0 h 716596"/>
                  <a:gd name="connsiteX6" fmla="*/ 1331640 w 1331640"/>
                  <a:gd name="connsiteY6" fmla="*/ 78524 h 716596"/>
                  <a:gd name="connsiteX7" fmla="*/ 1331640 w 1331640"/>
                  <a:gd name="connsiteY7" fmla="*/ 274828 h 716596"/>
                  <a:gd name="connsiteX8" fmla="*/ 1331640 w 1331640"/>
                  <a:gd name="connsiteY8" fmla="*/ 274828 h 716596"/>
                  <a:gd name="connsiteX9" fmla="*/ 1331640 w 1331640"/>
                  <a:gd name="connsiteY9" fmla="*/ 392611 h 716596"/>
                  <a:gd name="connsiteX10" fmla="*/ 1331640 w 1331640"/>
                  <a:gd name="connsiteY10" fmla="*/ 392609 h 716596"/>
                  <a:gd name="connsiteX11" fmla="*/ 1253116 w 1331640"/>
                  <a:gd name="connsiteY11" fmla="*/ 471133 h 716596"/>
                  <a:gd name="connsiteX12" fmla="*/ 554850 w 1331640"/>
                  <a:gd name="connsiteY12" fmla="*/ 471133 h 716596"/>
                  <a:gd name="connsiteX13" fmla="*/ 50533 w 1331640"/>
                  <a:gd name="connsiteY13" fmla="*/ 716596 h 716596"/>
                  <a:gd name="connsiteX14" fmla="*/ 234169 w 1331640"/>
                  <a:gd name="connsiteY14" fmla="*/ 481553 h 716596"/>
                  <a:gd name="connsiteX15" fmla="*/ 78524 w 1331640"/>
                  <a:gd name="connsiteY15" fmla="*/ 471133 h 716596"/>
                  <a:gd name="connsiteX16" fmla="*/ 0 w 1331640"/>
                  <a:gd name="connsiteY16" fmla="*/ 392609 h 716596"/>
                  <a:gd name="connsiteX17" fmla="*/ 0 w 1331640"/>
                  <a:gd name="connsiteY17" fmla="*/ 392611 h 716596"/>
                  <a:gd name="connsiteX18" fmla="*/ 0 w 1331640"/>
                  <a:gd name="connsiteY18" fmla="*/ 274828 h 716596"/>
                  <a:gd name="connsiteX19" fmla="*/ 0 w 1331640"/>
                  <a:gd name="connsiteY19" fmla="*/ 274828 h 716596"/>
                  <a:gd name="connsiteX20" fmla="*/ 0 w 1331640"/>
                  <a:gd name="connsiteY20" fmla="*/ 78524 h 71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1640" h="716596">
                    <a:moveTo>
                      <a:pt x="0" y="78524"/>
                    </a:moveTo>
                    <a:cubicBezTo>
                      <a:pt x="0" y="35156"/>
                      <a:pt x="35156" y="0"/>
                      <a:pt x="78524" y="0"/>
                    </a:cubicBezTo>
                    <a:lnTo>
                      <a:pt x="221940" y="0"/>
                    </a:lnTo>
                    <a:lnTo>
                      <a:pt x="221940" y="0"/>
                    </a:lnTo>
                    <a:lnTo>
                      <a:pt x="554850" y="0"/>
                    </a:lnTo>
                    <a:lnTo>
                      <a:pt x="1253116" y="0"/>
                    </a:lnTo>
                    <a:cubicBezTo>
                      <a:pt x="1296484" y="0"/>
                      <a:pt x="1331640" y="35156"/>
                      <a:pt x="1331640" y="78524"/>
                    </a:cubicBezTo>
                    <a:lnTo>
                      <a:pt x="1331640" y="274828"/>
                    </a:lnTo>
                    <a:lnTo>
                      <a:pt x="1331640" y="274828"/>
                    </a:lnTo>
                    <a:lnTo>
                      <a:pt x="1331640" y="392611"/>
                    </a:lnTo>
                    <a:lnTo>
                      <a:pt x="1331640" y="392609"/>
                    </a:lnTo>
                    <a:cubicBezTo>
                      <a:pt x="1331640" y="435977"/>
                      <a:pt x="1296484" y="471133"/>
                      <a:pt x="1253116" y="471133"/>
                    </a:cubicBezTo>
                    <a:lnTo>
                      <a:pt x="554850" y="471133"/>
                    </a:lnTo>
                    <a:cubicBezTo>
                      <a:pt x="383360" y="502137"/>
                      <a:pt x="222023" y="685592"/>
                      <a:pt x="50533" y="716596"/>
                    </a:cubicBezTo>
                    <a:cubicBezTo>
                      <a:pt x="108778" y="678768"/>
                      <a:pt x="271458" y="539852"/>
                      <a:pt x="234169" y="481553"/>
                    </a:cubicBezTo>
                    <a:lnTo>
                      <a:pt x="78524" y="471133"/>
                    </a:lnTo>
                    <a:cubicBezTo>
                      <a:pt x="35156" y="471133"/>
                      <a:pt x="0" y="435977"/>
                      <a:pt x="0" y="392609"/>
                    </a:cubicBezTo>
                    <a:lnTo>
                      <a:pt x="0" y="392611"/>
                    </a:lnTo>
                    <a:lnTo>
                      <a:pt x="0" y="274828"/>
                    </a:lnTo>
                    <a:lnTo>
                      <a:pt x="0" y="274828"/>
                    </a:lnTo>
                    <a:lnTo>
                      <a:pt x="0" y="7852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新北市政府警察局金山分局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重光派出所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新北市金山區重和里茅埔頭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8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號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(02)24080470</a:t>
                </a:r>
                <a:endParaRPr lang="en-US" altLang="zh-TW" sz="12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1100" dirty="0" smtClean="0">
                  <a:solidFill>
                    <a:srgbClr val="C00000"/>
                  </a:solidFill>
                </a:endParaRPr>
              </a:p>
              <a:p>
                <a:pPr algn="ctr"/>
                <a:endParaRPr lang="zh-TW" altLang="en-US" sz="11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8" name="群組 57"/>
              <p:cNvGrpSpPr/>
              <p:nvPr/>
            </p:nvGrpSpPr>
            <p:grpSpPr>
              <a:xfrm>
                <a:off x="601586" y="4143940"/>
                <a:ext cx="310325" cy="253106"/>
                <a:chOff x="601586" y="4143940"/>
                <a:chExt cx="310325" cy="253106"/>
              </a:xfrm>
            </p:grpSpPr>
            <p:pic>
              <p:nvPicPr>
                <p:cNvPr id="106" name="Picture 19" descr="警鴿">
                  <a:hlinkClick r:id="rId6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66073" y="4143940"/>
                  <a:ext cx="245838" cy="220837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1" name="Picture 2">
                  <a:hlinkClick r:id="rId6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586" y="4211339"/>
                  <a:ext cx="121334" cy="1857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69" name="群組 68"/>
            <p:cNvGrpSpPr/>
            <p:nvPr/>
          </p:nvGrpSpPr>
          <p:grpSpPr>
            <a:xfrm>
              <a:off x="5056350" y="1693545"/>
              <a:ext cx="2467255" cy="1180138"/>
              <a:chOff x="5030701" y="1613464"/>
              <a:chExt cx="2467255" cy="1180138"/>
            </a:xfrm>
          </p:grpSpPr>
          <p:pic>
            <p:nvPicPr>
              <p:cNvPr id="146" name="Picture 24">
                <a:hlinkClick r:id="rId6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419550"/>
                <a:ext cx="394605" cy="374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3" name="圓角矩形圖說文字 10">
                <a:hlinkClick r:id="rId66" action="ppaction://hlinksldjump"/>
              </p:cNvPr>
              <p:cNvSpPr/>
              <p:nvPr/>
            </p:nvSpPr>
            <p:spPr>
              <a:xfrm>
                <a:off x="5030701" y="1613464"/>
                <a:ext cx="2467255" cy="951441"/>
              </a:xfrm>
              <a:custGeom>
                <a:avLst/>
                <a:gdLst>
                  <a:gd name="connsiteX0" fmla="*/ 0 w 1656184"/>
                  <a:gd name="connsiteY0" fmla="*/ 84011 h 504056"/>
                  <a:gd name="connsiteX1" fmla="*/ 84011 w 1656184"/>
                  <a:gd name="connsiteY1" fmla="*/ 0 h 504056"/>
                  <a:gd name="connsiteX2" fmla="*/ 276031 w 1656184"/>
                  <a:gd name="connsiteY2" fmla="*/ 0 h 504056"/>
                  <a:gd name="connsiteX3" fmla="*/ 276031 w 1656184"/>
                  <a:gd name="connsiteY3" fmla="*/ 0 h 504056"/>
                  <a:gd name="connsiteX4" fmla="*/ 690077 w 1656184"/>
                  <a:gd name="connsiteY4" fmla="*/ 0 h 504056"/>
                  <a:gd name="connsiteX5" fmla="*/ 1572173 w 1656184"/>
                  <a:gd name="connsiteY5" fmla="*/ 0 h 504056"/>
                  <a:gd name="connsiteX6" fmla="*/ 1656184 w 1656184"/>
                  <a:gd name="connsiteY6" fmla="*/ 84011 h 504056"/>
                  <a:gd name="connsiteX7" fmla="*/ 1656184 w 1656184"/>
                  <a:gd name="connsiteY7" fmla="*/ 294033 h 504056"/>
                  <a:gd name="connsiteX8" fmla="*/ 1656184 w 1656184"/>
                  <a:gd name="connsiteY8" fmla="*/ 294033 h 504056"/>
                  <a:gd name="connsiteX9" fmla="*/ 1656184 w 1656184"/>
                  <a:gd name="connsiteY9" fmla="*/ 420047 h 504056"/>
                  <a:gd name="connsiteX10" fmla="*/ 1656184 w 1656184"/>
                  <a:gd name="connsiteY10" fmla="*/ 420045 h 504056"/>
                  <a:gd name="connsiteX11" fmla="*/ 1572173 w 1656184"/>
                  <a:gd name="connsiteY11" fmla="*/ 504056 h 504056"/>
                  <a:gd name="connsiteX12" fmla="*/ 690077 w 1656184"/>
                  <a:gd name="connsiteY12" fmla="*/ 504056 h 504056"/>
                  <a:gd name="connsiteX13" fmla="*/ 483059 w 1656184"/>
                  <a:gd name="connsiteY13" fmla="*/ 567063 h 504056"/>
                  <a:gd name="connsiteX14" fmla="*/ 276031 w 1656184"/>
                  <a:gd name="connsiteY14" fmla="*/ 504056 h 504056"/>
                  <a:gd name="connsiteX15" fmla="*/ 84011 w 1656184"/>
                  <a:gd name="connsiteY15" fmla="*/ 504056 h 504056"/>
                  <a:gd name="connsiteX16" fmla="*/ 0 w 1656184"/>
                  <a:gd name="connsiteY16" fmla="*/ 420045 h 504056"/>
                  <a:gd name="connsiteX17" fmla="*/ 0 w 1656184"/>
                  <a:gd name="connsiteY17" fmla="*/ 420047 h 504056"/>
                  <a:gd name="connsiteX18" fmla="*/ 0 w 1656184"/>
                  <a:gd name="connsiteY18" fmla="*/ 294033 h 504056"/>
                  <a:gd name="connsiteX19" fmla="*/ 0 w 1656184"/>
                  <a:gd name="connsiteY19" fmla="*/ 294033 h 504056"/>
                  <a:gd name="connsiteX20" fmla="*/ 0 w 1656184"/>
                  <a:gd name="connsiteY20" fmla="*/ 84011 h 504056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519480 w 1656184"/>
                  <a:gd name="connsiteY12" fmla="*/ 504056 h 567063"/>
                  <a:gd name="connsiteX13" fmla="*/ 483059 w 1656184"/>
                  <a:gd name="connsiteY13" fmla="*/ 567063 h 567063"/>
                  <a:gd name="connsiteX14" fmla="*/ 276031 w 1656184"/>
                  <a:gd name="connsiteY14" fmla="*/ 504056 h 567063"/>
                  <a:gd name="connsiteX15" fmla="*/ 84011 w 1656184"/>
                  <a:gd name="connsiteY15" fmla="*/ 504056 h 567063"/>
                  <a:gd name="connsiteX16" fmla="*/ 0 w 1656184"/>
                  <a:gd name="connsiteY16" fmla="*/ 420045 h 567063"/>
                  <a:gd name="connsiteX17" fmla="*/ 0 w 1656184"/>
                  <a:gd name="connsiteY17" fmla="*/ 420047 h 567063"/>
                  <a:gd name="connsiteX18" fmla="*/ 0 w 1656184"/>
                  <a:gd name="connsiteY18" fmla="*/ 294033 h 567063"/>
                  <a:gd name="connsiteX19" fmla="*/ 0 w 1656184"/>
                  <a:gd name="connsiteY19" fmla="*/ 294033 h 567063"/>
                  <a:gd name="connsiteX20" fmla="*/ 0 w 1656184"/>
                  <a:gd name="connsiteY20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519480 w 1656184"/>
                  <a:gd name="connsiteY12" fmla="*/ 504056 h 567063"/>
                  <a:gd name="connsiteX13" fmla="*/ 483059 w 1656184"/>
                  <a:gd name="connsiteY13" fmla="*/ 567063 h 567063"/>
                  <a:gd name="connsiteX14" fmla="*/ 450375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683253 w 1656184"/>
                  <a:gd name="connsiteY12" fmla="*/ 497232 h 567063"/>
                  <a:gd name="connsiteX13" fmla="*/ 483059 w 1656184"/>
                  <a:gd name="connsiteY13" fmla="*/ 567063 h 567063"/>
                  <a:gd name="connsiteX14" fmla="*/ 450375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683253 w 1656184"/>
                  <a:gd name="connsiteY12" fmla="*/ 497232 h 567063"/>
                  <a:gd name="connsiteX13" fmla="*/ 483059 w 1656184"/>
                  <a:gd name="connsiteY13" fmla="*/ 567063 h 567063"/>
                  <a:gd name="connsiteX14" fmla="*/ 525438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610598"/>
                  <a:gd name="connsiteX1" fmla="*/ 84011 w 1656184"/>
                  <a:gd name="connsiteY1" fmla="*/ 0 h 610598"/>
                  <a:gd name="connsiteX2" fmla="*/ 276031 w 1656184"/>
                  <a:gd name="connsiteY2" fmla="*/ 0 h 610598"/>
                  <a:gd name="connsiteX3" fmla="*/ 276031 w 1656184"/>
                  <a:gd name="connsiteY3" fmla="*/ 0 h 610598"/>
                  <a:gd name="connsiteX4" fmla="*/ 690077 w 1656184"/>
                  <a:gd name="connsiteY4" fmla="*/ 0 h 610598"/>
                  <a:gd name="connsiteX5" fmla="*/ 1572173 w 1656184"/>
                  <a:gd name="connsiteY5" fmla="*/ 0 h 610598"/>
                  <a:gd name="connsiteX6" fmla="*/ 1656184 w 1656184"/>
                  <a:gd name="connsiteY6" fmla="*/ 84011 h 610598"/>
                  <a:gd name="connsiteX7" fmla="*/ 1656184 w 1656184"/>
                  <a:gd name="connsiteY7" fmla="*/ 294033 h 610598"/>
                  <a:gd name="connsiteX8" fmla="*/ 1656184 w 1656184"/>
                  <a:gd name="connsiteY8" fmla="*/ 294033 h 610598"/>
                  <a:gd name="connsiteX9" fmla="*/ 1656184 w 1656184"/>
                  <a:gd name="connsiteY9" fmla="*/ 420047 h 610598"/>
                  <a:gd name="connsiteX10" fmla="*/ 1656184 w 1656184"/>
                  <a:gd name="connsiteY10" fmla="*/ 420045 h 610598"/>
                  <a:gd name="connsiteX11" fmla="*/ 1572173 w 1656184"/>
                  <a:gd name="connsiteY11" fmla="*/ 504056 h 610598"/>
                  <a:gd name="connsiteX12" fmla="*/ 683253 w 1656184"/>
                  <a:gd name="connsiteY12" fmla="*/ 497232 h 610598"/>
                  <a:gd name="connsiteX13" fmla="*/ 362732 w 1656184"/>
                  <a:gd name="connsiteY13" fmla="*/ 610598 h 610598"/>
                  <a:gd name="connsiteX14" fmla="*/ 525438 w 1656184"/>
                  <a:gd name="connsiteY14" fmla="*/ 491355 h 610598"/>
                  <a:gd name="connsiteX15" fmla="*/ 276031 w 1656184"/>
                  <a:gd name="connsiteY15" fmla="*/ 504056 h 610598"/>
                  <a:gd name="connsiteX16" fmla="*/ 84011 w 1656184"/>
                  <a:gd name="connsiteY16" fmla="*/ 504056 h 610598"/>
                  <a:gd name="connsiteX17" fmla="*/ 0 w 1656184"/>
                  <a:gd name="connsiteY17" fmla="*/ 420045 h 610598"/>
                  <a:gd name="connsiteX18" fmla="*/ 0 w 1656184"/>
                  <a:gd name="connsiteY18" fmla="*/ 420047 h 610598"/>
                  <a:gd name="connsiteX19" fmla="*/ 0 w 1656184"/>
                  <a:gd name="connsiteY19" fmla="*/ 294033 h 610598"/>
                  <a:gd name="connsiteX20" fmla="*/ 0 w 1656184"/>
                  <a:gd name="connsiteY20" fmla="*/ 294033 h 610598"/>
                  <a:gd name="connsiteX21" fmla="*/ 0 w 1656184"/>
                  <a:gd name="connsiteY21" fmla="*/ 84011 h 610598"/>
                  <a:gd name="connsiteX0" fmla="*/ 0 w 1656184"/>
                  <a:gd name="connsiteY0" fmla="*/ 84011 h 625680"/>
                  <a:gd name="connsiteX1" fmla="*/ 84011 w 1656184"/>
                  <a:gd name="connsiteY1" fmla="*/ 0 h 625680"/>
                  <a:gd name="connsiteX2" fmla="*/ 276031 w 1656184"/>
                  <a:gd name="connsiteY2" fmla="*/ 0 h 625680"/>
                  <a:gd name="connsiteX3" fmla="*/ 276031 w 1656184"/>
                  <a:gd name="connsiteY3" fmla="*/ 0 h 625680"/>
                  <a:gd name="connsiteX4" fmla="*/ 690077 w 1656184"/>
                  <a:gd name="connsiteY4" fmla="*/ 0 h 625680"/>
                  <a:gd name="connsiteX5" fmla="*/ 1572173 w 1656184"/>
                  <a:gd name="connsiteY5" fmla="*/ 0 h 625680"/>
                  <a:gd name="connsiteX6" fmla="*/ 1656184 w 1656184"/>
                  <a:gd name="connsiteY6" fmla="*/ 84011 h 625680"/>
                  <a:gd name="connsiteX7" fmla="*/ 1656184 w 1656184"/>
                  <a:gd name="connsiteY7" fmla="*/ 294033 h 625680"/>
                  <a:gd name="connsiteX8" fmla="*/ 1656184 w 1656184"/>
                  <a:gd name="connsiteY8" fmla="*/ 294033 h 625680"/>
                  <a:gd name="connsiteX9" fmla="*/ 1656184 w 1656184"/>
                  <a:gd name="connsiteY9" fmla="*/ 420047 h 625680"/>
                  <a:gd name="connsiteX10" fmla="*/ 1656184 w 1656184"/>
                  <a:gd name="connsiteY10" fmla="*/ 420045 h 625680"/>
                  <a:gd name="connsiteX11" fmla="*/ 1572173 w 1656184"/>
                  <a:gd name="connsiteY11" fmla="*/ 504056 h 625680"/>
                  <a:gd name="connsiteX12" fmla="*/ 683253 w 1656184"/>
                  <a:gd name="connsiteY12" fmla="*/ 497232 h 625680"/>
                  <a:gd name="connsiteX13" fmla="*/ 273883 w 1656184"/>
                  <a:gd name="connsiteY13" fmla="*/ 625680 h 625680"/>
                  <a:gd name="connsiteX14" fmla="*/ 525438 w 1656184"/>
                  <a:gd name="connsiteY14" fmla="*/ 491355 h 625680"/>
                  <a:gd name="connsiteX15" fmla="*/ 276031 w 1656184"/>
                  <a:gd name="connsiteY15" fmla="*/ 504056 h 625680"/>
                  <a:gd name="connsiteX16" fmla="*/ 84011 w 1656184"/>
                  <a:gd name="connsiteY16" fmla="*/ 504056 h 625680"/>
                  <a:gd name="connsiteX17" fmla="*/ 0 w 1656184"/>
                  <a:gd name="connsiteY17" fmla="*/ 420045 h 625680"/>
                  <a:gd name="connsiteX18" fmla="*/ 0 w 1656184"/>
                  <a:gd name="connsiteY18" fmla="*/ 420047 h 625680"/>
                  <a:gd name="connsiteX19" fmla="*/ 0 w 1656184"/>
                  <a:gd name="connsiteY19" fmla="*/ 294033 h 625680"/>
                  <a:gd name="connsiteX20" fmla="*/ 0 w 1656184"/>
                  <a:gd name="connsiteY20" fmla="*/ 294033 h 625680"/>
                  <a:gd name="connsiteX21" fmla="*/ 0 w 1656184"/>
                  <a:gd name="connsiteY21" fmla="*/ 84011 h 6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6184" h="625680">
                    <a:moveTo>
                      <a:pt x="0" y="84011"/>
                    </a:moveTo>
                    <a:cubicBezTo>
                      <a:pt x="0" y="37613"/>
                      <a:pt x="37613" y="0"/>
                      <a:pt x="84011" y="0"/>
                    </a:cubicBezTo>
                    <a:lnTo>
                      <a:pt x="276031" y="0"/>
                    </a:lnTo>
                    <a:lnTo>
                      <a:pt x="276031" y="0"/>
                    </a:lnTo>
                    <a:lnTo>
                      <a:pt x="690077" y="0"/>
                    </a:lnTo>
                    <a:lnTo>
                      <a:pt x="1572173" y="0"/>
                    </a:lnTo>
                    <a:cubicBezTo>
                      <a:pt x="1618571" y="0"/>
                      <a:pt x="1656184" y="37613"/>
                      <a:pt x="1656184" y="84011"/>
                    </a:cubicBezTo>
                    <a:lnTo>
                      <a:pt x="1656184" y="294033"/>
                    </a:lnTo>
                    <a:lnTo>
                      <a:pt x="1656184" y="294033"/>
                    </a:lnTo>
                    <a:lnTo>
                      <a:pt x="1656184" y="420047"/>
                    </a:lnTo>
                    <a:lnTo>
                      <a:pt x="1656184" y="420045"/>
                    </a:lnTo>
                    <a:cubicBezTo>
                      <a:pt x="1656184" y="466443"/>
                      <a:pt x="1618571" y="504056"/>
                      <a:pt x="1572173" y="504056"/>
                    </a:cubicBezTo>
                    <a:lnTo>
                      <a:pt x="683253" y="497232"/>
                    </a:lnTo>
                    <a:cubicBezTo>
                      <a:pt x="576413" y="535021"/>
                      <a:pt x="380723" y="587891"/>
                      <a:pt x="273883" y="625680"/>
                    </a:cubicBezTo>
                    <a:cubicBezTo>
                      <a:pt x="212947" y="604993"/>
                      <a:pt x="586374" y="512042"/>
                      <a:pt x="525438" y="491355"/>
                    </a:cubicBezTo>
                    <a:lnTo>
                      <a:pt x="276031" y="504056"/>
                    </a:lnTo>
                    <a:lnTo>
                      <a:pt x="84011" y="504056"/>
                    </a:lnTo>
                    <a:cubicBezTo>
                      <a:pt x="37613" y="504056"/>
                      <a:pt x="0" y="466443"/>
                      <a:pt x="0" y="420045"/>
                    </a:cubicBezTo>
                    <a:lnTo>
                      <a:pt x="0" y="420047"/>
                    </a:lnTo>
                    <a:lnTo>
                      <a:pt x="0" y="294033"/>
                    </a:lnTo>
                    <a:lnTo>
                      <a:pt x="0" y="294033"/>
                    </a:lnTo>
                    <a:lnTo>
                      <a:pt x="0" y="8401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新北市政府警察局交通警察大隊金山交通分隊</a:t>
                </a:r>
                <a:endPara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新北市金山區磺港路</a:t>
                </a:r>
                <a:r>
                  <a:rPr lang="en-US" altLang="zh-TW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171-1</a:t>
                </a:r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號</a:t>
                </a:r>
                <a:endPara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(02)24986538</a:t>
                </a:r>
              </a:p>
              <a:p>
                <a:pPr algn="ctr"/>
                <a:endParaRPr lang="zh-TW" altLang="en-US" sz="1200" dirty="0"/>
              </a:p>
            </p:txBody>
          </p:sp>
          <p:pic>
            <p:nvPicPr>
              <p:cNvPr id="163" name="Picture 2">
                <a:hlinkClick r:id="rId6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7077" y="2511011"/>
                <a:ext cx="183591" cy="280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" name="群組 63"/>
            <p:cNvGrpSpPr/>
            <p:nvPr/>
          </p:nvGrpSpPr>
          <p:grpSpPr>
            <a:xfrm>
              <a:off x="4307248" y="3255241"/>
              <a:ext cx="2054389" cy="1022216"/>
              <a:chOff x="4401814" y="3207002"/>
              <a:chExt cx="2054389" cy="1022216"/>
            </a:xfrm>
          </p:grpSpPr>
          <p:sp>
            <p:nvSpPr>
              <p:cNvPr id="11" name="圓角矩形圖說文字 10">
                <a:hlinkClick r:id="rId69" action="ppaction://hlinksldjump"/>
              </p:cNvPr>
              <p:cNvSpPr/>
              <p:nvPr/>
            </p:nvSpPr>
            <p:spPr>
              <a:xfrm>
                <a:off x="4420996" y="3207002"/>
                <a:ext cx="2035207" cy="849245"/>
              </a:xfrm>
              <a:custGeom>
                <a:avLst/>
                <a:gdLst>
                  <a:gd name="connsiteX0" fmla="*/ 0 w 1656184"/>
                  <a:gd name="connsiteY0" fmla="*/ 84011 h 504056"/>
                  <a:gd name="connsiteX1" fmla="*/ 84011 w 1656184"/>
                  <a:gd name="connsiteY1" fmla="*/ 0 h 504056"/>
                  <a:gd name="connsiteX2" fmla="*/ 276031 w 1656184"/>
                  <a:gd name="connsiteY2" fmla="*/ 0 h 504056"/>
                  <a:gd name="connsiteX3" fmla="*/ 276031 w 1656184"/>
                  <a:gd name="connsiteY3" fmla="*/ 0 h 504056"/>
                  <a:gd name="connsiteX4" fmla="*/ 690077 w 1656184"/>
                  <a:gd name="connsiteY4" fmla="*/ 0 h 504056"/>
                  <a:gd name="connsiteX5" fmla="*/ 1572173 w 1656184"/>
                  <a:gd name="connsiteY5" fmla="*/ 0 h 504056"/>
                  <a:gd name="connsiteX6" fmla="*/ 1656184 w 1656184"/>
                  <a:gd name="connsiteY6" fmla="*/ 84011 h 504056"/>
                  <a:gd name="connsiteX7" fmla="*/ 1656184 w 1656184"/>
                  <a:gd name="connsiteY7" fmla="*/ 294033 h 504056"/>
                  <a:gd name="connsiteX8" fmla="*/ 1656184 w 1656184"/>
                  <a:gd name="connsiteY8" fmla="*/ 294033 h 504056"/>
                  <a:gd name="connsiteX9" fmla="*/ 1656184 w 1656184"/>
                  <a:gd name="connsiteY9" fmla="*/ 420047 h 504056"/>
                  <a:gd name="connsiteX10" fmla="*/ 1656184 w 1656184"/>
                  <a:gd name="connsiteY10" fmla="*/ 420045 h 504056"/>
                  <a:gd name="connsiteX11" fmla="*/ 1572173 w 1656184"/>
                  <a:gd name="connsiteY11" fmla="*/ 504056 h 504056"/>
                  <a:gd name="connsiteX12" fmla="*/ 690077 w 1656184"/>
                  <a:gd name="connsiteY12" fmla="*/ 504056 h 504056"/>
                  <a:gd name="connsiteX13" fmla="*/ 483059 w 1656184"/>
                  <a:gd name="connsiteY13" fmla="*/ 567063 h 504056"/>
                  <a:gd name="connsiteX14" fmla="*/ 276031 w 1656184"/>
                  <a:gd name="connsiteY14" fmla="*/ 504056 h 504056"/>
                  <a:gd name="connsiteX15" fmla="*/ 84011 w 1656184"/>
                  <a:gd name="connsiteY15" fmla="*/ 504056 h 504056"/>
                  <a:gd name="connsiteX16" fmla="*/ 0 w 1656184"/>
                  <a:gd name="connsiteY16" fmla="*/ 420045 h 504056"/>
                  <a:gd name="connsiteX17" fmla="*/ 0 w 1656184"/>
                  <a:gd name="connsiteY17" fmla="*/ 420047 h 504056"/>
                  <a:gd name="connsiteX18" fmla="*/ 0 w 1656184"/>
                  <a:gd name="connsiteY18" fmla="*/ 294033 h 504056"/>
                  <a:gd name="connsiteX19" fmla="*/ 0 w 1656184"/>
                  <a:gd name="connsiteY19" fmla="*/ 294033 h 504056"/>
                  <a:gd name="connsiteX20" fmla="*/ 0 w 1656184"/>
                  <a:gd name="connsiteY20" fmla="*/ 84011 h 504056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519480 w 1656184"/>
                  <a:gd name="connsiteY12" fmla="*/ 504056 h 567063"/>
                  <a:gd name="connsiteX13" fmla="*/ 483059 w 1656184"/>
                  <a:gd name="connsiteY13" fmla="*/ 567063 h 567063"/>
                  <a:gd name="connsiteX14" fmla="*/ 276031 w 1656184"/>
                  <a:gd name="connsiteY14" fmla="*/ 504056 h 567063"/>
                  <a:gd name="connsiteX15" fmla="*/ 84011 w 1656184"/>
                  <a:gd name="connsiteY15" fmla="*/ 504056 h 567063"/>
                  <a:gd name="connsiteX16" fmla="*/ 0 w 1656184"/>
                  <a:gd name="connsiteY16" fmla="*/ 420045 h 567063"/>
                  <a:gd name="connsiteX17" fmla="*/ 0 w 1656184"/>
                  <a:gd name="connsiteY17" fmla="*/ 420047 h 567063"/>
                  <a:gd name="connsiteX18" fmla="*/ 0 w 1656184"/>
                  <a:gd name="connsiteY18" fmla="*/ 294033 h 567063"/>
                  <a:gd name="connsiteX19" fmla="*/ 0 w 1656184"/>
                  <a:gd name="connsiteY19" fmla="*/ 294033 h 567063"/>
                  <a:gd name="connsiteX20" fmla="*/ 0 w 1656184"/>
                  <a:gd name="connsiteY20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519480 w 1656184"/>
                  <a:gd name="connsiteY12" fmla="*/ 504056 h 567063"/>
                  <a:gd name="connsiteX13" fmla="*/ 483059 w 1656184"/>
                  <a:gd name="connsiteY13" fmla="*/ 567063 h 567063"/>
                  <a:gd name="connsiteX14" fmla="*/ 450375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683253 w 1656184"/>
                  <a:gd name="connsiteY12" fmla="*/ 497232 h 567063"/>
                  <a:gd name="connsiteX13" fmla="*/ 483059 w 1656184"/>
                  <a:gd name="connsiteY13" fmla="*/ 567063 h 567063"/>
                  <a:gd name="connsiteX14" fmla="*/ 450375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567063"/>
                  <a:gd name="connsiteX1" fmla="*/ 84011 w 1656184"/>
                  <a:gd name="connsiteY1" fmla="*/ 0 h 567063"/>
                  <a:gd name="connsiteX2" fmla="*/ 276031 w 1656184"/>
                  <a:gd name="connsiteY2" fmla="*/ 0 h 567063"/>
                  <a:gd name="connsiteX3" fmla="*/ 276031 w 1656184"/>
                  <a:gd name="connsiteY3" fmla="*/ 0 h 567063"/>
                  <a:gd name="connsiteX4" fmla="*/ 690077 w 1656184"/>
                  <a:gd name="connsiteY4" fmla="*/ 0 h 567063"/>
                  <a:gd name="connsiteX5" fmla="*/ 1572173 w 1656184"/>
                  <a:gd name="connsiteY5" fmla="*/ 0 h 567063"/>
                  <a:gd name="connsiteX6" fmla="*/ 1656184 w 1656184"/>
                  <a:gd name="connsiteY6" fmla="*/ 84011 h 567063"/>
                  <a:gd name="connsiteX7" fmla="*/ 1656184 w 1656184"/>
                  <a:gd name="connsiteY7" fmla="*/ 294033 h 567063"/>
                  <a:gd name="connsiteX8" fmla="*/ 1656184 w 1656184"/>
                  <a:gd name="connsiteY8" fmla="*/ 294033 h 567063"/>
                  <a:gd name="connsiteX9" fmla="*/ 1656184 w 1656184"/>
                  <a:gd name="connsiteY9" fmla="*/ 420047 h 567063"/>
                  <a:gd name="connsiteX10" fmla="*/ 1656184 w 1656184"/>
                  <a:gd name="connsiteY10" fmla="*/ 420045 h 567063"/>
                  <a:gd name="connsiteX11" fmla="*/ 1572173 w 1656184"/>
                  <a:gd name="connsiteY11" fmla="*/ 504056 h 567063"/>
                  <a:gd name="connsiteX12" fmla="*/ 683253 w 1656184"/>
                  <a:gd name="connsiteY12" fmla="*/ 497232 h 567063"/>
                  <a:gd name="connsiteX13" fmla="*/ 483059 w 1656184"/>
                  <a:gd name="connsiteY13" fmla="*/ 567063 h 567063"/>
                  <a:gd name="connsiteX14" fmla="*/ 525438 w 1656184"/>
                  <a:gd name="connsiteY14" fmla="*/ 491355 h 567063"/>
                  <a:gd name="connsiteX15" fmla="*/ 276031 w 1656184"/>
                  <a:gd name="connsiteY15" fmla="*/ 504056 h 567063"/>
                  <a:gd name="connsiteX16" fmla="*/ 84011 w 1656184"/>
                  <a:gd name="connsiteY16" fmla="*/ 504056 h 567063"/>
                  <a:gd name="connsiteX17" fmla="*/ 0 w 1656184"/>
                  <a:gd name="connsiteY17" fmla="*/ 420045 h 567063"/>
                  <a:gd name="connsiteX18" fmla="*/ 0 w 1656184"/>
                  <a:gd name="connsiteY18" fmla="*/ 420047 h 567063"/>
                  <a:gd name="connsiteX19" fmla="*/ 0 w 1656184"/>
                  <a:gd name="connsiteY19" fmla="*/ 294033 h 567063"/>
                  <a:gd name="connsiteX20" fmla="*/ 0 w 1656184"/>
                  <a:gd name="connsiteY20" fmla="*/ 294033 h 567063"/>
                  <a:gd name="connsiteX21" fmla="*/ 0 w 1656184"/>
                  <a:gd name="connsiteY21" fmla="*/ 84011 h 567063"/>
                  <a:gd name="connsiteX0" fmla="*/ 0 w 1656184"/>
                  <a:gd name="connsiteY0" fmla="*/ 84011 h 610598"/>
                  <a:gd name="connsiteX1" fmla="*/ 84011 w 1656184"/>
                  <a:gd name="connsiteY1" fmla="*/ 0 h 610598"/>
                  <a:gd name="connsiteX2" fmla="*/ 276031 w 1656184"/>
                  <a:gd name="connsiteY2" fmla="*/ 0 h 610598"/>
                  <a:gd name="connsiteX3" fmla="*/ 276031 w 1656184"/>
                  <a:gd name="connsiteY3" fmla="*/ 0 h 610598"/>
                  <a:gd name="connsiteX4" fmla="*/ 690077 w 1656184"/>
                  <a:gd name="connsiteY4" fmla="*/ 0 h 610598"/>
                  <a:gd name="connsiteX5" fmla="*/ 1572173 w 1656184"/>
                  <a:gd name="connsiteY5" fmla="*/ 0 h 610598"/>
                  <a:gd name="connsiteX6" fmla="*/ 1656184 w 1656184"/>
                  <a:gd name="connsiteY6" fmla="*/ 84011 h 610598"/>
                  <a:gd name="connsiteX7" fmla="*/ 1656184 w 1656184"/>
                  <a:gd name="connsiteY7" fmla="*/ 294033 h 610598"/>
                  <a:gd name="connsiteX8" fmla="*/ 1656184 w 1656184"/>
                  <a:gd name="connsiteY8" fmla="*/ 294033 h 610598"/>
                  <a:gd name="connsiteX9" fmla="*/ 1656184 w 1656184"/>
                  <a:gd name="connsiteY9" fmla="*/ 420047 h 610598"/>
                  <a:gd name="connsiteX10" fmla="*/ 1656184 w 1656184"/>
                  <a:gd name="connsiteY10" fmla="*/ 420045 h 610598"/>
                  <a:gd name="connsiteX11" fmla="*/ 1572173 w 1656184"/>
                  <a:gd name="connsiteY11" fmla="*/ 504056 h 610598"/>
                  <a:gd name="connsiteX12" fmla="*/ 683253 w 1656184"/>
                  <a:gd name="connsiteY12" fmla="*/ 497232 h 610598"/>
                  <a:gd name="connsiteX13" fmla="*/ 362732 w 1656184"/>
                  <a:gd name="connsiteY13" fmla="*/ 610598 h 610598"/>
                  <a:gd name="connsiteX14" fmla="*/ 525438 w 1656184"/>
                  <a:gd name="connsiteY14" fmla="*/ 491355 h 610598"/>
                  <a:gd name="connsiteX15" fmla="*/ 276031 w 1656184"/>
                  <a:gd name="connsiteY15" fmla="*/ 504056 h 610598"/>
                  <a:gd name="connsiteX16" fmla="*/ 84011 w 1656184"/>
                  <a:gd name="connsiteY16" fmla="*/ 504056 h 610598"/>
                  <a:gd name="connsiteX17" fmla="*/ 0 w 1656184"/>
                  <a:gd name="connsiteY17" fmla="*/ 420045 h 610598"/>
                  <a:gd name="connsiteX18" fmla="*/ 0 w 1656184"/>
                  <a:gd name="connsiteY18" fmla="*/ 420047 h 610598"/>
                  <a:gd name="connsiteX19" fmla="*/ 0 w 1656184"/>
                  <a:gd name="connsiteY19" fmla="*/ 294033 h 610598"/>
                  <a:gd name="connsiteX20" fmla="*/ 0 w 1656184"/>
                  <a:gd name="connsiteY20" fmla="*/ 294033 h 610598"/>
                  <a:gd name="connsiteX21" fmla="*/ 0 w 1656184"/>
                  <a:gd name="connsiteY21" fmla="*/ 84011 h 610598"/>
                  <a:gd name="connsiteX0" fmla="*/ 0 w 1656184"/>
                  <a:gd name="connsiteY0" fmla="*/ 84011 h 625680"/>
                  <a:gd name="connsiteX1" fmla="*/ 84011 w 1656184"/>
                  <a:gd name="connsiteY1" fmla="*/ 0 h 625680"/>
                  <a:gd name="connsiteX2" fmla="*/ 276031 w 1656184"/>
                  <a:gd name="connsiteY2" fmla="*/ 0 h 625680"/>
                  <a:gd name="connsiteX3" fmla="*/ 276031 w 1656184"/>
                  <a:gd name="connsiteY3" fmla="*/ 0 h 625680"/>
                  <a:gd name="connsiteX4" fmla="*/ 690077 w 1656184"/>
                  <a:gd name="connsiteY4" fmla="*/ 0 h 625680"/>
                  <a:gd name="connsiteX5" fmla="*/ 1572173 w 1656184"/>
                  <a:gd name="connsiteY5" fmla="*/ 0 h 625680"/>
                  <a:gd name="connsiteX6" fmla="*/ 1656184 w 1656184"/>
                  <a:gd name="connsiteY6" fmla="*/ 84011 h 625680"/>
                  <a:gd name="connsiteX7" fmla="*/ 1656184 w 1656184"/>
                  <a:gd name="connsiteY7" fmla="*/ 294033 h 625680"/>
                  <a:gd name="connsiteX8" fmla="*/ 1656184 w 1656184"/>
                  <a:gd name="connsiteY8" fmla="*/ 294033 h 625680"/>
                  <a:gd name="connsiteX9" fmla="*/ 1656184 w 1656184"/>
                  <a:gd name="connsiteY9" fmla="*/ 420047 h 625680"/>
                  <a:gd name="connsiteX10" fmla="*/ 1656184 w 1656184"/>
                  <a:gd name="connsiteY10" fmla="*/ 420045 h 625680"/>
                  <a:gd name="connsiteX11" fmla="*/ 1572173 w 1656184"/>
                  <a:gd name="connsiteY11" fmla="*/ 504056 h 625680"/>
                  <a:gd name="connsiteX12" fmla="*/ 683253 w 1656184"/>
                  <a:gd name="connsiteY12" fmla="*/ 497232 h 625680"/>
                  <a:gd name="connsiteX13" fmla="*/ 273883 w 1656184"/>
                  <a:gd name="connsiteY13" fmla="*/ 625680 h 625680"/>
                  <a:gd name="connsiteX14" fmla="*/ 525438 w 1656184"/>
                  <a:gd name="connsiteY14" fmla="*/ 491355 h 625680"/>
                  <a:gd name="connsiteX15" fmla="*/ 276031 w 1656184"/>
                  <a:gd name="connsiteY15" fmla="*/ 504056 h 625680"/>
                  <a:gd name="connsiteX16" fmla="*/ 84011 w 1656184"/>
                  <a:gd name="connsiteY16" fmla="*/ 504056 h 625680"/>
                  <a:gd name="connsiteX17" fmla="*/ 0 w 1656184"/>
                  <a:gd name="connsiteY17" fmla="*/ 420045 h 625680"/>
                  <a:gd name="connsiteX18" fmla="*/ 0 w 1656184"/>
                  <a:gd name="connsiteY18" fmla="*/ 420047 h 625680"/>
                  <a:gd name="connsiteX19" fmla="*/ 0 w 1656184"/>
                  <a:gd name="connsiteY19" fmla="*/ 294033 h 625680"/>
                  <a:gd name="connsiteX20" fmla="*/ 0 w 1656184"/>
                  <a:gd name="connsiteY20" fmla="*/ 294033 h 625680"/>
                  <a:gd name="connsiteX21" fmla="*/ 0 w 1656184"/>
                  <a:gd name="connsiteY21" fmla="*/ 84011 h 62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6184" h="625680">
                    <a:moveTo>
                      <a:pt x="0" y="84011"/>
                    </a:moveTo>
                    <a:cubicBezTo>
                      <a:pt x="0" y="37613"/>
                      <a:pt x="37613" y="0"/>
                      <a:pt x="84011" y="0"/>
                    </a:cubicBezTo>
                    <a:lnTo>
                      <a:pt x="276031" y="0"/>
                    </a:lnTo>
                    <a:lnTo>
                      <a:pt x="276031" y="0"/>
                    </a:lnTo>
                    <a:lnTo>
                      <a:pt x="690077" y="0"/>
                    </a:lnTo>
                    <a:lnTo>
                      <a:pt x="1572173" y="0"/>
                    </a:lnTo>
                    <a:cubicBezTo>
                      <a:pt x="1618571" y="0"/>
                      <a:pt x="1656184" y="37613"/>
                      <a:pt x="1656184" y="84011"/>
                    </a:cubicBezTo>
                    <a:lnTo>
                      <a:pt x="1656184" y="294033"/>
                    </a:lnTo>
                    <a:lnTo>
                      <a:pt x="1656184" y="294033"/>
                    </a:lnTo>
                    <a:lnTo>
                      <a:pt x="1656184" y="420047"/>
                    </a:lnTo>
                    <a:lnTo>
                      <a:pt x="1656184" y="420045"/>
                    </a:lnTo>
                    <a:cubicBezTo>
                      <a:pt x="1656184" y="466443"/>
                      <a:pt x="1618571" y="504056"/>
                      <a:pt x="1572173" y="504056"/>
                    </a:cubicBezTo>
                    <a:lnTo>
                      <a:pt x="683253" y="497232"/>
                    </a:lnTo>
                    <a:cubicBezTo>
                      <a:pt x="576413" y="535021"/>
                      <a:pt x="380723" y="587891"/>
                      <a:pt x="273883" y="625680"/>
                    </a:cubicBezTo>
                    <a:cubicBezTo>
                      <a:pt x="212947" y="604993"/>
                      <a:pt x="586374" y="512042"/>
                      <a:pt x="525438" y="491355"/>
                    </a:cubicBezTo>
                    <a:lnTo>
                      <a:pt x="276031" y="504056"/>
                    </a:lnTo>
                    <a:lnTo>
                      <a:pt x="84011" y="504056"/>
                    </a:lnTo>
                    <a:cubicBezTo>
                      <a:pt x="37613" y="504056"/>
                      <a:pt x="0" y="466443"/>
                      <a:pt x="0" y="420045"/>
                    </a:cubicBezTo>
                    <a:lnTo>
                      <a:pt x="0" y="420047"/>
                    </a:lnTo>
                    <a:lnTo>
                      <a:pt x="0" y="294033"/>
                    </a:lnTo>
                    <a:lnTo>
                      <a:pt x="0" y="294033"/>
                    </a:lnTo>
                    <a:lnTo>
                      <a:pt x="0" y="8401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新北市政府警察局金山分局</a:t>
                </a:r>
                <a:endPara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新北市金山區民生路</a:t>
                </a:r>
                <a:r>
                  <a:rPr lang="en-US" altLang="zh-TW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65</a:t>
                </a:r>
                <a:r>
                  <a:rPr lang="zh-TW" altLang="en-US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號</a:t>
                </a:r>
                <a:endPara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 smtClean="0">
                    <a:solidFill>
                      <a:schemeClr val="accent3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(02)24986533</a:t>
                </a:r>
              </a:p>
              <a:p>
                <a:pPr algn="ctr"/>
                <a:endParaRPr lang="zh-TW" altLang="en-US" sz="1200" dirty="0"/>
              </a:p>
            </p:txBody>
          </p:sp>
          <p:pic>
            <p:nvPicPr>
              <p:cNvPr id="1036" name="Picture 12">
                <a:hlinkClick r:id="rId6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585" y="3922281"/>
                <a:ext cx="330683" cy="306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" name="Picture 2">
                <a:hlinkClick r:id="rId69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14" y="3937659"/>
                <a:ext cx="187243" cy="286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" name="群組 70"/>
            <p:cNvGrpSpPr/>
            <p:nvPr/>
          </p:nvGrpSpPr>
          <p:grpSpPr>
            <a:xfrm>
              <a:off x="1475657" y="0"/>
              <a:ext cx="3122940" cy="1063828"/>
              <a:chOff x="1475656" y="0"/>
              <a:chExt cx="3122940" cy="1063828"/>
            </a:xfrm>
          </p:grpSpPr>
          <p:pic>
            <p:nvPicPr>
              <p:cNvPr id="15" name="Picture 2">
                <a:hlinkClick r:id="rId7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0"/>
                <a:ext cx="168050" cy="257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19" descr="警鴿">
                <a:hlinkClick r:id="rId7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28687" y="18185"/>
                <a:ext cx="245838" cy="22083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7" name="圓角矩形圖說文字 11">
                <a:hlinkClick r:id="rId72" action="ppaction://hlinksldjump"/>
              </p:cNvPr>
              <p:cNvSpPr/>
              <p:nvPr/>
            </p:nvSpPr>
            <p:spPr>
              <a:xfrm>
                <a:off x="1766469" y="14778"/>
                <a:ext cx="2832127" cy="1049050"/>
              </a:xfrm>
              <a:custGeom>
                <a:avLst/>
                <a:gdLst>
                  <a:gd name="connsiteX0" fmla="*/ 0 w 1331640"/>
                  <a:gd name="connsiteY0" fmla="*/ 78524 h 471133"/>
                  <a:gd name="connsiteX1" fmla="*/ 78524 w 1331640"/>
                  <a:gd name="connsiteY1" fmla="*/ 0 h 471133"/>
                  <a:gd name="connsiteX2" fmla="*/ 221940 w 1331640"/>
                  <a:gd name="connsiteY2" fmla="*/ 0 h 471133"/>
                  <a:gd name="connsiteX3" fmla="*/ 221940 w 1331640"/>
                  <a:gd name="connsiteY3" fmla="*/ 0 h 471133"/>
                  <a:gd name="connsiteX4" fmla="*/ 554850 w 1331640"/>
                  <a:gd name="connsiteY4" fmla="*/ 0 h 471133"/>
                  <a:gd name="connsiteX5" fmla="*/ 1253116 w 1331640"/>
                  <a:gd name="connsiteY5" fmla="*/ 0 h 471133"/>
                  <a:gd name="connsiteX6" fmla="*/ 1331640 w 1331640"/>
                  <a:gd name="connsiteY6" fmla="*/ 78524 h 471133"/>
                  <a:gd name="connsiteX7" fmla="*/ 1331640 w 1331640"/>
                  <a:gd name="connsiteY7" fmla="*/ 274828 h 471133"/>
                  <a:gd name="connsiteX8" fmla="*/ 1331640 w 1331640"/>
                  <a:gd name="connsiteY8" fmla="*/ 274828 h 471133"/>
                  <a:gd name="connsiteX9" fmla="*/ 1331640 w 1331640"/>
                  <a:gd name="connsiteY9" fmla="*/ 392611 h 471133"/>
                  <a:gd name="connsiteX10" fmla="*/ 1331640 w 1331640"/>
                  <a:gd name="connsiteY10" fmla="*/ 392609 h 471133"/>
                  <a:gd name="connsiteX11" fmla="*/ 1253116 w 1331640"/>
                  <a:gd name="connsiteY11" fmla="*/ 471133 h 471133"/>
                  <a:gd name="connsiteX12" fmla="*/ 554850 w 1331640"/>
                  <a:gd name="connsiteY12" fmla="*/ 471133 h 471133"/>
                  <a:gd name="connsiteX13" fmla="*/ 388399 w 1331640"/>
                  <a:gd name="connsiteY13" fmla="*/ 530025 h 471133"/>
                  <a:gd name="connsiteX14" fmla="*/ 221940 w 1331640"/>
                  <a:gd name="connsiteY14" fmla="*/ 471133 h 471133"/>
                  <a:gd name="connsiteX15" fmla="*/ 78524 w 1331640"/>
                  <a:gd name="connsiteY15" fmla="*/ 471133 h 471133"/>
                  <a:gd name="connsiteX16" fmla="*/ 0 w 1331640"/>
                  <a:gd name="connsiteY16" fmla="*/ 392609 h 471133"/>
                  <a:gd name="connsiteX17" fmla="*/ 0 w 1331640"/>
                  <a:gd name="connsiteY17" fmla="*/ 392611 h 471133"/>
                  <a:gd name="connsiteX18" fmla="*/ 0 w 1331640"/>
                  <a:gd name="connsiteY18" fmla="*/ 274828 h 471133"/>
                  <a:gd name="connsiteX19" fmla="*/ 0 w 1331640"/>
                  <a:gd name="connsiteY19" fmla="*/ 274828 h 471133"/>
                  <a:gd name="connsiteX20" fmla="*/ 0 w 1331640"/>
                  <a:gd name="connsiteY20" fmla="*/ 78524 h 471133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21940 w 1331640"/>
                  <a:gd name="connsiteY14" fmla="*/ 471133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15116 w 1331640"/>
                  <a:gd name="connsiteY14" fmla="*/ 450662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564145"/>
                  <a:gd name="connsiteX1" fmla="*/ 78524 w 1331640"/>
                  <a:gd name="connsiteY1" fmla="*/ 0 h 564145"/>
                  <a:gd name="connsiteX2" fmla="*/ 221940 w 1331640"/>
                  <a:gd name="connsiteY2" fmla="*/ 0 h 564145"/>
                  <a:gd name="connsiteX3" fmla="*/ 221940 w 1331640"/>
                  <a:gd name="connsiteY3" fmla="*/ 0 h 564145"/>
                  <a:gd name="connsiteX4" fmla="*/ 554850 w 1331640"/>
                  <a:gd name="connsiteY4" fmla="*/ 0 h 564145"/>
                  <a:gd name="connsiteX5" fmla="*/ 1253116 w 1331640"/>
                  <a:gd name="connsiteY5" fmla="*/ 0 h 564145"/>
                  <a:gd name="connsiteX6" fmla="*/ 1331640 w 1331640"/>
                  <a:gd name="connsiteY6" fmla="*/ 78524 h 564145"/>
                  <a:gd name="connsiteX7" fmla="*/ 1331640 w 1331640"/>
                  <a:gd name="connsiteY7" fmla="*/ 274828 h 564145"/>
                  <a:gd name="connsiteX8" fmla="*/ 1331640 w 1331640"/>
                  <a:gd name="connsiteY8" fmla="*/ 274828 h 564145"/>
                  <a:gd name="connsiteX9" fmla="*/ 1331640 w 1331640"/>
                  <a:gd name="connsiteY9" fmla="*/ 392611 h 564145"/>
                  <a:gd name="connsiteX10" fmla="*/ 1331640 w 1331640"/>
                  <a:gd name="connsiteY10" fmla="*/ 392609 h 564145"/>
                  <a:gd name="connsiteX11" fmla="*/ 1253116 w 1331640"/>
                  <a:gd name="connsiteY11" fmla="*/ 471133 h 564145"/>
                  <a:gd name="connsiteX12" fmla="*/ 554850 w 1331640"/>
                  <a:gd name="connsiteY12" fmla="*/ 471133 h 564145"/>
                  <a:gd name="connsiteX13" fmla="*/ 40381 w 1331640"/>
                  <a:gd name="connsiteY13" fmla="*/ 564145 h 564145"/>
                  <a:gd name="connsiteX14" fmla="*/ 215116 w 1331640"/>
                  <a:gd name="connsiteY14" fmla="*/ 450662 h 564145"/>
                  <a:gd name="connsiteX15" fmla="*/ 78524 w 1331640"/>
                  <a:gd name="connsiteY15" fmla="*/ 471133 h 564145"/>
                  <a:gd name="connsiteX16" fmla="*/ 0 w 1331640"/>
                  <a:gd name="connsiteY16" fmla="*/ 392609 h 564145"/>
                  <a:gd name="connsiteX17" fmla="*/ 0 w 1331640"/>
                  <a:gd name="connsiteY17" fmla="*/ 392611 h 564145"/>
                  <a:gd name="connsiteX18" fmla="*/ 0 w 1331640"/>
                  <a:gd name="connsiteY18" fmla="*/ 274828 h 564145"/>
                  <a:gd name="connsiteX19" fmla="*/ 0 w 1331640"/>
                  <a:gd name="connsiteY19" fmla="*/ 274828 h 564145"/>
                  <a:gd name="connsiteX20" fmla="*/ 0 w 1331640"/>
                  <a:gd name="connsiteY20" fmla="*/ 78524 h 564145"/>
                  <a:gd name="connsiteX0" fmla="*/ 0 w 1331640"/>
                  <a:gd name="connsiteY0" fmla="*/ 78524 h 684620"/>
                  <a:gd name="connsiteX1" fmla="*/ 78524 w 1331640"/>
                  <a:gd name="connsiteY1" fmla="*/ 0 h 684620"/>
                  <a:gd name="connsiteX2" fmla="*/ 221940 w 1331640"/>
                  <a:gd name="connsiteY2" fmla="*/ 0 h 684620"/>
                  <a:gd name="connsiteX3" fmla="*/ 221940 w 1331640"/>
                  <a:gd name="connsiteY3" fmla="*/ 0 h 684620"/>
                  <a:gd name="connsiteX4" fmla="*/ 554850 w 1331640"/>
                  <a:gd name="connsiteY4" fmla="*/ 0 h 684620"/>
                  <a:gd name="connsiteX5" fmla="*/ 1253116 w 1331640"/>
                  <a:gd name="connsiteY5" fmla="*/ 0 h 684620"/>
                  <a:gd name="connsiteX6" fmla="*/ 1331640 w 1331640"/>
                  <a:gd name="connsiteY6" fmla="*/ 78524 h 684620"/>
                  <a:gd name="connsiteX7" fmla="*/ 1331640 w 1331640"/>
                  <a:gd name="connsiteY7" fmla="*/ 274828 h 684620"/>
                  <a:gd name="connsiteX8" fmla="*/ 1331640 w 1331640"/>
                  <a:gd name="connsiteY8" fmla="*/ 274828 h 684620"/>
                  <a:gd name="connsiteX9" fmla="*/ 1331640 w 1331640"/>
                  <a:gd name="connsiteY9" fmla="*/ 392611 h 684620"/>
                  <a:gd name="connsiteX10" fmla="*/ 1331640 w 1331640"/>
                  <a:gd name="connsiteY10" fmla="*/ 392609 h 684620"/>
                  <a:gd name="connsiteX11" fmla="*/ 1253116 w 1331640"/>
                  <a:gd name="connsiteY11" fmla="*/ 471133 h 684620"/>
                  <a:gd name="connsiteX12" fmla="*/ 554850 w 1331640"/>
                  <a:gd name="connsiteY12" fmla="*/ 471133 h 684620"/>
                  <a:gd name="connsiteX13" fmla="*/ 107067 w 1331640"/>
                  <a:gd name="connsiteY13" fmla="*/ 684620 h 684620"/>
                  <a:gd name="connsiteX14" fmla="*/ 215116 w 1331640"/>
                  <a:gd name="connsiteY14" fmla="*/ 450662 h 684620"/>
                  <a:gd name="connsiteX15" fmla="*/ 78524 w 1331640"/>
                  <a:gd name="connsiteY15" fmla="*/ 471133 h 684620"/>
                  <a:gd name="connsiteX16" fmla="*/ 0 w 1331640"/>
                  <a:gd name="connsiteY16" fmla="*/ 392609 h 684620"/>
                  <a:gd name="connsiteX17" fmla="*/ 0 w 1331640"/>
                  <a:gd name="connsiteY17" fmla="*/ 392611 h 684620"/>
                  <a:gd name="connsiteX18" fmla="*/ 0 w 1331640"/>
                  <a:gd name="connsiteY18" fmla="*/ 274828 h 684620"/>
                  <a:gd name="connsiteX19" fmla="*/ 0 w 1331640"/>
                  <a:gd name="connsiteY19" fmla="*/ 274828 h 684620"/>
                  <a:gd name="connsiteX20" fmla="*/ 0 w 1331640"/>
                  <a:gd name="connsiteY20" fmla="*/ 78524 h 684620"/>
                  <a:gd name="connsiteX0" fmla="*/ 0 w 1331640"/>
                  <a:gd name="connsiteY0" fmla="*/ 78524 h 684620"/>
                  <a:gd name="connsiteX1" fmla="*/ 78524 w 1331640"/>
                  <a:gd name="connsiteY1" fmla="*/ 0 h 684620"/>
                  <a:gd name="connsiteX2" fmla="*/ 221940 w 1331640"/>
                  <a:gd name="connsiteY2" fmla="*/ 0 h 684620"/>
                  <a:gd name="connsiteX3" fmla="*/ 221940 w 1331640"/>
                  <a:gd name="connsiteY3" fmla="*/ 0 h 684620"/>
                  <a:gd name="connsiteX4" fmla="*/ 554850 w 1331640"/>
                  <a:gd name="connsiteY4" fmla="*/ 0 h 684620"/>
                  <a:gd name="connsiteX5" fmla="*/ 1253116 w 1331640"/>
                  <a:gd name="connsiteY5" fmla="*/ 0 h 684620"/>
                  <a:gd name="connsiteX6" fmla="*/ 1331640 w 1331640"/>
                  <a:gd name="connsiteY6" fmla="*/ 78524 h 684620"/>
                  <a:gd name="connsiteX7" fmla="*/ 1331640 w 1331640"/>
                  <a:gd name="connsiteY7" fmla="*/ 274828 h 684620"/>
                  <a:gd name="connsiteX8" fmla="*/ 1331640 w 1331640"/>
                  <a:gd name="connsiteY8" fmla="*/ 274828 h 684620"/>
                  <a:gd name="connsiteX9" fmla="*/ 1331640 w 1331640"/>
                  <a:gd name="connsiteY9" fmla="*/ 392611 h 684620"/>
                  <a:gd name="connsiteX10" fmla="*/ 1331640 w 1331640"/>
                  <a:gd name="connsiteY10" fmla="*/ 392609 h 684620"/>
                  <a:gd name="connsiteX11" fmla="*/ 1253116 w 1331640"/>
                  <a:gd name="connsiteY11" fmla="*/ 471133 h 684620"/>
                  <a:gd name="connsiteX12" fmla="*/ 554850 w 1331640"/>
                  <a:gd name="connsiteY12" fmla="*/ 471133 h 684620"/>
                  <a:gd name="connsiteX13" fmla="*/ 107067 w 1331640"/>
                  <a:gd name="connsiteY13" fmla="*/ 684620 h 684620"/>
                  <a:gd name="connsiteX14" fmla="*/ 234169 w 1331640"/>
                  <a:gd name="connsiteY14" fmla="*/ 481553 h 684620"/>
                  <a:gd name="connsiteX15" fmla="*/ 78524 w 1331640"/>
                  <a:gd name="connsiteY15" fmla="*/ 471133 h 684620"/>
                  <a:gd name="connsiteX16" fmla="*/ 0 w 1331640"/>
                  <a:gd name="connsiteY16" fmla="*/ 392609 h 684620"/>
                  <a:gd name="connsiteX17" fmla="*/ 0 w 1331640"/>
                  <a:gd name="connsiteY17" fmla="*/ 392611 h 684620"/>
                  <a:gd name="connsiteX18" fmla="*/ 0 w 1331640"/>
                  <a:gd name="connsiteY18" fmla="*/ 274828 h 684620"/>
                  <a:gd name="connsiteX19" fmla="*/ 0 w 1331640"/>
                  <a:gd name="connsiteY19" fmla="*/ 274828 h 684620"/>
                  <a:gd name="connsiteX20" fmla="*/ 0 w 1331640"/>
                  <a:gd name="connsiteY20" fmla="*/ 78524 h 684620"/>
                  <a:gd name="connsiteX0" fmla="*/ 0 w 1331640"/>
                  <a:gd name="connsiteY0" fmla="*/ 78524 h 716596"/>
                  <a:gd name="connsiteX1" fmla="*/ 78524 w 1331640"/>
                  <a:gd name="connsiteY1" fmla="*/ 0 h 716596"/>
                  <a:gd name="connsiteX2" fmla="*/ 221940 w 1331640"/>
                  <a:gd name="connsiteY2" fmla="*/ 0 h 716596"/>
                  <a:gd name="connsiteX3" fmla="*/ 221940 w 1331640"/>
                  <a:gd name="connsiteY3" fmla="*/ 0 h 716596"/>
                  <a:gd name="connsiteX4" fmla="*/ 554850 w 1331640"/>
                  <a:gd name="connsiteY4" fmla="*/ 0 h 716596"/>
                  <a:gd name="connsiteX5" fmla="*/ 1253116 w 1331640"/>
                  <a:gd name="connsiteY5" fmla="*/ 0 h 716596"/>
                  <a:gd name="connsiteX6" fmla="*/ 1331640 w 1331640"/>
                  <a:gd name="connsiteY6" fmla="*/ 78524 h 716596"/>
                  <a:gd name="connsiteX7" fmla="*/ 1331640 w 1331640"/>
                  <a:gd name="connsiteY7" fmla="*/ 274828 h 716596"/>
                  <a:gd name="connsiteX8" fmla="*/ 1331640 w 1331640"/>
                  <a:gd name="connsiteY8" fmla="*/ 274828 h 716596"/>
                  <a:gd name="connsiteX9" fmla="*/ 1331640 w 1331640"/>
                  <a:gd name="connsiteY9" fmla="*/ 392611 h 716596"/>
                  <a:gd name="connsiteX10" fmla="*/ 1331640 w 1331640"/>
                  <a:gd name="connsiteY10" fmla="*/ 392609 h 716596"/>
                  <a:gd name="connsiteX11" fmla="*/ 1253116 w 1331640"/>
                  <a:gd name="connsiteY11" fmla="*/ 471133 h 716596"/>
                  <a:gd name="connsiteX12" fmla="*/ 554850 w 1331640"/>
                  <a:gd name="connsiteY12" fmla="*/ 471133 h 716596"/>
                  <a:gd name="connsiteX13" fmla="*/ 50533 w 1331640"/>
                  <a:gd name="connsiteY13" fmla="*/ 716596 h 716596"/>
                  <a:gd name="connsiteX14" fmla="*/ 234169 w 1331640"/>
                  <a:gd name="connsiteY14" fmla="*/ 481553 h 716596"/>
                  <a:gd name="connsiteX15" fmla="*/ 78524 w 1331640"/>
                  <a:gd name="connsiteY15" fmla="*/ 471133 h 716596"/>
                  <a:gd name="connsiteX16" fmla="*/ 0 w 1331640"/>
                  <a:gd name="connsiteY16" fmla="*/ 392609 h 716596"/>
                  <a:gd name="connsiteX17" fmla="*/ 0 w 1331640"/>
                  <a:gd name="connsiteY17" fmla="*/ 392611 h 716596"/>
                  <a:gd name="connsiteX18" fmla="*/ 0 w 1331640"/>
                  <a:gd name="connsiteY18" fmla="*/ 274828 h 716596"/>
                  <a:gd name="connsiteX19" fmla="*/ 0 w 1331640"/>
                  <a:gd name="connsiteY19" fmla="*/ 274828 h 716596"/>
                  <a:gd name="connsiteX20" fmla="*/ 0 w 1331640"/>
                  <a:gd name="connsiteY20" fmla="*/ 78524 h 716596"/>
                  <a:gd name="connsiteX0" fmla="*/ 512922 w 1844562"/>
                  <a:gd name="connsiteY0" fmla="*/ 78524 h 716596"/>
                  <a:gd name="connsiteX1" fmla="*/ 591446 w 1844562"/>
                  <a:gd name="connsiteY1" fmla="*/ 0 h 716596"/>
                  <a:gd name="connsiteX2" fmla="*/ 734862 w 1844562"/>
                  <a:gd name="connsiteY2" fmla="*/ 0 h 716596"/>
                  <a:gd name="connsiteX3" fmla="*/ 734862 w 1844562"/>
                  <a:gd name="connsiteY3" fmla="*/ 0 h 716596"/>
                  <a:gd name="connsiteX4" fmla="*/ 1067772 w 1844562"/>
                  <a:gd name="connsiteY4" fmla="*/ 0 h 716596"/>
                  <a:gd name="connsiteX5" fmla="*/ 1766038 w 1844562"/>
                  <a:gd name="connsiteY5" fmla="*/ 0 h 716596"/>
                  <a:gd name="connsiteX6" fmla="*/ 1844562 w 1844562"/>
                  <a:gd name="connsiteY6" fmla="*/ 78524 h 716596"/>
                  <a:gd name="connsiteX7" fmla="*/ 1844562 w 1844562"/>
                  <a:gd name="connsiteY7" fmla="*/ 274828 h 716596"/>
                  <a:gd name="connsiteX8" fmla="*/ 1844562 w 1844562"/>
                  <a:gd name="connsiteY8" fmla="*/ 274828 h 716596"/>
                  <a:gd name="connsiteX9" fmla="*/ 1844562 w 1844562"/>
                  <a:gd name="connsiteY9" fmla="*/ 392611 h 716596"/>
                  <a:gd name="connsiteX10" fmla="*/ 1844562 w 1844562"/>
                  <a:gd name="connsiteY10" fmla="*/ 392609 h 716596"/>
                  <a:gd name="connsiteX11" fmla="*/ 1766038 w 1844562"/>
                  <a:gd name="connsiteY11" fmla="*/ 471133 h 716596"/>
                  <a:gd name="connsiteX12" fmla="*/ 1067772 w 1844562"/>
                  <a:gd name="connsiteY12" fmla="*/ 471133 h 716596"/>
                  <a:gd name="connsiteX13" fmla="*/ 563455 w 1844562"/>
                  <a:gd name="connsiteY13" fmla="*/ 716596 h 716596"/>
                  <a:gd name="connsiteX14" fmla="*/ 747091 w 1844562"/>
                  <a:gd name="connsiteY14" fmla="*/ 481553 h 716596"/>
                  <a:gd name="connsiteX15" fmla="*/ 591446 w 1844562"/>
                  <a:gd name="connsiteY15" fmla="*/ 471133 h 716596"/>
                  <a:gd name="connsiteX16" fmla="*/ 512922 w 1844562"/>
                  <a:gd name="connsiteY16" fmla="*/ 392609 h 716596"/>
                  <a:gd name="connsiteX17" fmla="*/ 512922 w 1844562"/>
                  <a:gd name="connsiteY17" fmla="*/ 392611 h 716596"/>
                  <a:gd name="connsiteX18" fmla="*/ 512922 w 1844562"/>
                  <a:gd name="connsiteY18" fmla="*/ 274828 h 716596"/>
                  <a:gd name="connsiteX19" fmla="*/ 0 w 1844562"/>
                  <a:gd name="connsiteY19" fmla="*/ 77167 h 716596"/>
                  <a:gd name="connsiteX20" fmla="*/ 512922 w 1844562"/>
                  <a:gd name="connsiteY20" fmla="*/ 78524 h 716596"/>
                  <a:gd name="connsiteX0" fmla="*/ 512922 w 1844562"/>
                  <a:gd name="connsiteY0" fmla="*/ 78524 h 481553"/>
                  <a:gd name="connsiteX1" fmla="*/ 591446 w 1844562"/>
                  <a:gd name="connsiteY1" fmla="*/ 0 h 481553"/>
                  <a:gd name="connsiteX2" fmla="*/ 734862 w 1844562"/>
                  <a:gd name="connsiteY2" fmla="*/ 0 h 481553"/>
                  <a:gd name="connsiteX3" fmla="*/ 734862 w 1844562"/>
                  <a:gd name="connsiteY3" fmla="*/ 0 h 481553"/>
                  <a:gd name="connsiteX4" fmla="*/ 1067772 w 1844562"/>
                  <a:gd name="connsiteY4" fmla="*/ 0 h 481553"/>
                  <a:gd name="connsiteX5" fmla="*/ 1766038 w 1844562"/>
                  <a:gd name="connsiteY5" fmla="*/ 0 h 481553"/>
                  <a:gd name="connsiteX6" fmla="*/ 1844562 w 1844562"/>
                  <a:gd name="connsiteY6" fmla="*/ 78524 h 481553"/>
                  <a:gd name="connsiteX7" fmla="*/ 1844562 w 1844562"/>
                  <a:gd name="connsiteY7" fmla="*/ 274828 h 481553"/>
                  <a:gd name="connsiteX8" fmla="*/ 1844562 w 1844562"/>
                  <a:gd name="connsiteY8" fmla="*/ 274828 h 481553"/>
                  <a:gd name="connsiteX9" fmla="*/ 1844562 w 1844562"/>
                  <a:gd name="connsiteY9" fmla="*/ 392611 h 481553"/>
                  <a:gd name="connsiteX10" fmla="*/ 1844562 w 1844562"/>
                  <a:gd name="connsiteY10" fmla="*/ 392609 h 481553"/>
                  <a:gd name="connsiteX11" fmla="*/ 1766038 w 1844562"/>
                  <a:gd name="connsiteY11" fmla="*/ 471133 h 481553"/>
                  <a:gd name="connsiteX12" fmla="*/ 1067772 w 1844562"/>
                  <a:gd name="connsiteY12" fmla="*/ 471133 h 481553"/>
                  <a:gd name="connsiteX13" fmla="*/ 747091 w 1844562"/>
                  <a:gd name="connsiteY13" fmla="*/ 481553 h 481553"/>
                  <a:gd name="connsiteX14" fmla="*/ 591446 w 1844562"/>
                  <a:gd name="connsiteY14" fmla="*/ 471133 h 481553"/>
                  <a:gd name="connsiteX15" fmla="*/ 512922 w 1844562"/>
                  <a:gd name="connsiteY15" fmla="*/ 392609 h 481553"/>
                  <a:gd name="connsiteX16" fmla="*/ 512922 w 1844562"/>
                  <a:gd name="connsiteY16" fmla="*/ 392611 h 481553"/>
                  <a:gd name="connsiteX17" fmla="*/ 512922 w 1844562"/>
                  <a:gd name="connsiteY17" fmla="*/ 274828 h 481553"/>
                  <a:gd name="connsiteX18" fmla="*/ 0 w 1844562"/>
                  <a:gd name="connsiteY18" fmla="*/ 77167 h 481553"/>
                  <a:gd name="connsiteX19" fmla="*/ 512922 w 1844562"/>
                  <a:gd name="connsiteY19" fmla="*/ 78524 h 481553"/>
                  <a:gd name="connsiteX0" fmla="*/ 500638 w 1832278"/>
                  <a:gd name="connsiteY0" fmla="*/ 113121 h 516150"/>
                  <a:gd name="connsiteX1" fmla="*/ 579162 w 1832278"/>
                  <a:gd name="connsiteY1" fmla="*/ 34597 h 516150"/>
                  <a:gd name="connsiteX2" fmla="*/ 722578 w 1832278"/>
                  <a:gd name="connsiteY2" fmla="*/ 34597 h 516150"/>
                  <a:gd name="connsiteX3" fmla="*/ 722578 w 1832278"/>
                  <a:gd name="connsiteY3" fmla="*/ 34597 h 516150"/>
                  <a:gd name="connsiteX4" fmla="*/ 1055488 w 1832278"/>
                  <a:gd name="connsiteY4" fmla="*/ 34597 h 516150"/>
                  <a:gd name="connsiteX5" fmla="*/ 1753754 w 1832278"/>
                  <a:gd name="connsiteY5" fmla="*/ 34597 h 516150"/>
                  <a:gd name="connsiteX6" fmla="*/ 1832278 w 1832278"/>
                  <a:gd name="connsiteY6" fmla="*/ 113121 h 516150"/>
                  <a:gd name="connsiteX7" fmla="*/ 1832278 w 1832278"/>
                  <a:gd name="connsiteY7" fmla="*/ 309425 h 516150"/>
                  <a:gd name="connsiteX8" fmla="*/ 1832278 w 1832278"/>
                  <a:gd name="connsiteY8" fmla="*/ 309425 h 516150"/>
                  <a:gd name="connsiteX9" fmla="*/ 1832278 w 1832278"/>
                  <a:gd name="connsiteY9" fmla="*/ 427208 h 516150"/>
                  <a:gd name="connsiteX10" fmla="*/ 1832278 w 1832278"/>
                  <a:gd name="connsiteY10" fmla="*/ 427206 h 516150"/>
                  <a:gd name="connsiteX11" fmla="*/ 1753754 w 1832278"/>
                  <a:gd name="connsiteY11" fmla="*/ 505730 h 516150"/>
                  <a:gd name="connsiteX12" fmla="*/ 1055488 w 1832278"/>
                  <a:gd name="connsiteY12" fmla="*/ 505730 h 516150"/>
                  <a:gd name="connsiteX13" fmla="*/ 734807 w 1832278"/>
                  <a:gd name="connsiteY13" fmla="*/ 516150 h 516150"/>
                  <a:gd name="connsiteX14" fmla="*/ 579162 w 1832278"/>
                  <a:gd name="connsiteY14" fmla="*/ 505730 h 516150"/>
                  <a:gd name="connsiteX15" fmla="*/ 500638 w 1832278"/>
                  <a:gd name="connsiteY15" fmla="*/ 427206 h 516150"/>
                  <a:gd name="connsiteX16" fmla="*/ 500638 w 1832278"/>
                  <a:gd name="connsiteY16" fmla="*/ 427208 h 516150"/>
                  <a:gd name="connsiteX17" fmla="*/ 500638 w 1832278"/>
                  <a:gd name="connsiteY17" fmla="*/ 309425 h 516150"/>
                  <a:gd name="connsiteX18" fmla="*/ 0 w 1832278"/>
                  <a:gd name="connsiteY18" fmla="*/ 11747 h 516150"/>
                  <a:gd name="connsiteX19" fmla="*/ 500638 w 1832278"/>
                  <a:gd name="connsiteY19" fmla="*/ 113121 h 516150"/>
                  <a:gd name="connsiteX0" fmla="*/ 500638 w 1832278"/>
                  <a:gd name="connsiteY0" fmla="*/ 106640 h 509669"/>
                  <a:gd name="connsiteX1" fmla="*/ 579162 w 1832278"/>
                  <a:gd name="connsiteY1" fmla="*/ 28116 h 509669"/>
                  <a:gd name="connsiteX2" fmla="*/ 722578 w 1832278"/>
                  <a:gd name="connsiteY2" fmla="*/ 28116 h 509669"/>
                  <a:gd name="connsiteX3" fmla="*/ 722578 w 1832278"/>
                  <a:gd name="connsiteY3" fmla="*/ 28116 h 509669"/>
                  <a:gd name="connsiteX4" fmla="*/ 1055488 w 1832278"/>
                  <a:gd name="connsiteY4" fmla="*/ 28116 h 509669"/>
                  <a:gd name="connsiteX5" fmla="*/ 1753754 w 1832278"/>
                  <a:gd name="connsiteY5" fmla="*/ 28116 h 509669"/>
                  <a:gd name="connsiteX6" fmla="*/ 1832278 w 1832278"/>
                  <a:gd name="connsiteY6" fmla="*/ 106640 h 509669"/>
                  <a:gd name="connsiteX7" fmla="*/ 1832278 w 1832278"/>
                  <a:gd name="connsiteY7" fmla="*/ 302944 h 509669"/>
                  <a:gd name="connsiteX8" fmla="*/ 1832278 w 1832278"/>
                  <a:gd name="connsiteY8" fmla="*/ 302944 h 509669"/>
                  <a:gd name="connsiteX9" fmla="*/ 1832278 w 1832278"/>
                  <a:gd name="connsiteY9" fmla="*/ 420727 h 509669"/>
                  <a:gd name="connsiteX10" fmla="*/ 1832278 w 1832278"/>
                  <a:gd name="connsiteY10" fmla="*/ 420725 h 509669"/>
                  <a:gd name="connsiteX11" fmla="*/ 1753754 w 1832278"/>
                  <a:gd name="connsiteY11" fmla="*/ 499249 h 509669"/>
                  <a:gd name="connsiteX12" fmla="*/ 1055488 w 1832278"/>
                  <a:gd name="connsiteY12" fmla="*/ 499249 h 509669"/>
                  <a:gd name="connsiteX13" fmla="*/ 734807 w 1832278"/>
                  <a:gd name="connsiteY13" fmla="*/ 509669 h 509669"/>
                  <a:gd name="connsiteX14" fmla="*/ 579162 w 1832278"/>
                  <a:gd name="connsiteY14" fmla="*/ 499249 h 509669"/>
                  <a:gd name="connsiteX15" fmla="*/ 500638 w 1832278"/>
                  <a:gd name="connsiteY15" fmla="*/ 420725 h 509669"/>
                  <a:gd name="connsiteX16" fmla="*/ 500638 w 1832278"/>
                  <a:gd name="connsiteY16" fmla="*/ 420727 h 509669"/>
                  <a:gd name="connsiteX17" fmla="*/ 500638 w 1832278"/>
                  <a:gd name="connsiteY17" fmla="*/ 302944 h 509669"/>
                  <a:gd name="connsiteX18" fmla="*/ 0 w 1832278"/>
                  <a:gd name="connsiteY18" fmla="*/ 5266 h 509669"/>
                  <a:gd name="connsiteX19" fmla="*/ 500638 w 1832278"/>
                  <a:gd name="connsiteY19" fmla="*/ 106640 h 509669"/>
                  <a:gd name="connsiteX0" fmla="*/ 501932 w 1833572"/>
                  <a:gd name="connsiteY0" fmla="*/ 103224 h 506253"/>
                  <a:gd name="connsiteX1" fmla="*/ 580456 w 1833572"/>
                  <a:gd name="connsiteY1" fmla="*/ 24700 h 506253"/>
                  <a:gd name="connsiteX2" fmla="*/ 723872 w 1833572"/>
                  <a:gd name="connsiteY2" fmla="*/ 24700 h 506253"/>
                  <a:gd name="connsiteX3" fmla="*/ 723872 w 1833572"/>
                  <a:gd name="connsiteY3" fmla="*/ 24700 h 506253"/>
                  <a:gd name="connsiteX4" fmla="*/ 1056782 w 1833572"/>
                  <a:gd name="connsiteY4" fmla="*/ 24700 h 506253"/>
                  <a:gd name="connsiteX5" fmla="*/ 1755048 w 1833572"/>
                  <a:gd name="connsiteY5" fmla="*/ 24700 h 506253"/>
                  <a:gd name="connsiteX6" fmla="*/ 1833572 w 1833572"/>
                  <a:gd name="connsiteY6" fmla="*/ 103224 h 506253"/>
                  <a:gd name="connsiteX7" fmla="*/ 1833572 w 1833572"/>
                  <a:gd name="connsiteY7" fmla="*/ 299528 h 506253"/>
                  <a:gd name="connsiteX8" fmla="*/ 1833572 w 1833572"/>
                  <a:gd name="connsiteY8" fmla="*/ 299528 h 506253"/>
                  <a:gd name="connsiteX9" fmla="*/ 1833572 w 1833572"/>
                  <a:gd name="connsiteY9" fmla="*/ 417311 h 506253"/>
                  <a:gd name="connsiteX10" fmla="*/ 1833572 w 1833572"/>
                  <a:gd name="connsiteY10" fmla="*/ 417309 h 506253"/>
                  <a:gd name="connsiteX11" fmla="*/ 1755048 w 1833572"/>
                  <a:gd name="connsiteY11" fmla="*/ 495833 h 506253"/>
                  <a:gd name="connsiteX12" fmla="*/ 1056782 w 1833572"/>
                  <a:gd name="connsiteY12" fmla="*/ 495833 h 506253"/>
                  <a:gd name="connsiteX13" fmla="*/ 736101 w 1833572"/>
                  <a:gd name="connsiteY13" fmla="*/ 506253 h 506253"/>
                  <a:gd name="connsiteX14" fmla="*/ 580456 w 1833572"/>
                  <a:gd name="connsiteY14" fmla="*/ 495833 h 506253"/>
                  <a:gd name="connsiteX15" fmla="*/ 501932 w 1833572"/>
                  <a:gd name="connsiteY15" fmla="*/ 417309 h 506253"/>
                  <a:gd name="connsiteX16" fmla="*/ 501932 w 1833572"/>
                  <a:gd name="connsiteY16" fmla="*/ 417311 h 506253"/>
                  <a:gd name="connsiteX17" fmla="*/ 501932 w 1833572"/>
                  <a:gd name="connsiteY17" fmla="*/ 299528 h 506253"/>
                  <a:gd name="connsiteX18" fmla="*/ 1294 w 1833572"/>
                  <a:gd name="connsiteY18" fmla="*/ 1850 h 506253"/>
                  <a:gd name="connsiteX19" fmla="*/ 501932 w 1833572"/>
                  <a:gd name="connsiteY19" fmla="*/ 103224 h 506253"/>
                  <a:gd name="connsiteX0" fmla="*/ 508057 w 1839697"/>
                  <a:gd name="connsiteY0" fmla="*/ 147747 h 550776"/>
                  <a:gd name="connsiteX1" fmla="*/ 586581 w 1839697"/>
                  <a:gd name="connsiteY1" fmla="*/ 69223 h 550776"/>
                  <a:gd name="connsiteX2" fmla="*/ 729997 w 1839697"/>
                  <a:gd name="connsiteY2" fmla="*/ 69223 h 550776"/>
                  <a:gd name="connsiteX3" fmla="*/ 729997 w 1839697"/>
                  <a:gd name="connsiteY3" fmla="*/ 69223 h 550776"/>
                  <a:gd name="connsiteX4" fmla="*/ 1062907 w 1839697"/>
                  <a:gd name="connsiteY4" fmla="*/ 69223 h 550776"/>
                  <a:gd name="connsiteX5" fmla="*/ 1761173 w 1839697"/>
                  <a:gd name="connsiteY5" fmla="*/ 69223 h 550776"/>
                  <a:gd name="connsiteX6" fmla="*/ 1839697 w 1839697"/>
                  <a:gd name="connsiteY6" fmla="*/ 147747 h 550776"/>
                  <a:gd name="connsiteX7" fmla="*/ 1839697 w 1839697"/>
                  <a:gd name="connsiteY7" fmla="*/ 344051 h 550776"/>
                  <a:gd name="connsiteX8" fmla="*/ 1839697 w 1839697"/>
                  <a:gd name="connsiteY8" fmla="*/ 344051 h 550776"/>
                  <a:gd name="connsiteX9" fmla="*/ 1839697 w 1839697"/>
                  <a:gd name="connsiteY9" fmla="*/ 461834 h 550776"/>
                  <a:gd name="connsiteX10" fmla="*/ 1839697 w 1839697"/>
                  <a:gd name="connsiteY10" fmla="*/ 461832 h 550776"/>
                  <a:gd name="connsiteX11" fmla="*/ 1761173 w 1839697"/>
                  <a:gd name="connsiteY11" fmla="*/ 540356 h 550776"/>
                  <a:gd name="connsiteX12" fmla="*/ 1062907 w 1839697"/>
                  <a:gd name="connsiteY12" fmla="*/ 540356 h 550776"/>
                  <a:gd name="connsiteX13" fmla="*/ 742226 w 1839697"/>
                  <a:gd name="connsiteY13" fmla="*/ 550776 h 550776"/>
                  <a:gd name="connsiteX14" fmla="*/ 586581 w 1839697"/>
                  <a:gd name="connsiteY14" fmla="*/ 540356 h 550776"/>
                  <a:gd name="connsiteX15" fmla="*/ 508057 w 1839697"/>
                  <a:gd name="connsiteY15" fmla="*/ 461832 h 550776"/>
                  <a:gd name="connsiteX16" fmla="*/ 508057 w 1839697"/>
                  <a:gd name="connsiteY16" fmla="*/ 461834 h 550776"/>
                  <a:gd name="connsiteX17" fmla="*/ 508057 w 1839697"/>
                  <a:gd name="connsiteY17" fmla="*/ 344051 h 550776"/>
                  <a:gd name="connsiteX18" fmla="*/ 1277 w 1839697"/>
                  <a:gd name="connsiteY18" fmla="*/ 1366 h 550776"/>
                  <a:gd name="connsiteX19" fmla="*/ 508057 w 1839697"/>
                  <a:gd name="connsiteY19" fmla="*/ 147747 h 55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39697" h="550776">
                    <a:moveTo>
                      <a:pt x="508057" y="147747"/>
                    </a:moveTo>
                    <a:cubicBezTo>
                      <a:pt x="508057" y="104379"/>
                      <a:pt x="543213" y="69223"/>
                      <a:pt x="586581" y="69223"/>
                    </a:cubicBezTo>
                    <a:lnTo>
                      <a:pt x="729997" y="69223"/>
                    </a:lnTo>
                    <a:lnTo>
                      <a:pt x="729997" y="69223"/>
                    </a:lnTo>
                    <a:lnTo>
                      <a:pt x="1062907" y="69223"/>
                    </a:lnTo>
                    <a:lnTo>
                      <a:pt x="1761173" y="69223"/>
                    </a:lnTo>
                    <a:cubicBezTo>
                      <a:pt x="1804541" y="69223"/>
                      <a:pt x="1839697" y="104379"/>
                      <a:pt x="1839697" y="147747"/>
                    </a:cubicBezTo>
                    <a:lnTo>
                      <a:pt x="1839697" y="344051"/>
                    </a:lnTo>
                    <a:lnTo>
                      <a:pt x="1839697" y="344051"/>
                    </a:lnTo>
                    <a:lnTo>
                      <a:pt x="1839697" y="461834"/>
                    </a:lnTo>
                    <a:lnTo>
                      <a:pt x="1839697" y="461832"/>
                    </a:lnTo>
                    <a:cubicBezTo>
                      <a:pt x="1839697" y="505200"/>
                      <a:pt x="1804541" y="540356"/>
                      <a:pt x="1761173" y="540356"/>
                    </a:cubicBezTo>
                    <a:lnTo>
                      <a:pt x="1062907" y="540356"/>
                    </a:lnTo>
                    <a:cubicBezTo>
                      <a:pt x="893083" y="542093"/>
                      <a:pt x="821614" y="550776"/>
                      <a:pt x="742226" y="550776"/>
                    </a:cubicBezTo>
                    <a:lnTo>
                      <a:pt x="586581" y="540356"/>
                    </a:lnTo>
                    <a:cubicBezTo>
                      <a:pt x="543213" y="540356"/>
                      <a:pt x="508057" y="505200"/>
                      <a:pt x="508057" y="461832"/>
                    </a:cubicBezTo>
                    <a:lnTo>
                      <a:pt x="508057" y="461834"/>
                    </a:lnTo>
                    <a:lnTo>
                      <a:pt x="508057" y="344051"/>
                    </a:lnTo>
                    <a:cubicBezTo>
                      <a:pt x="424617" y="274808"/>
                      <a:pt x="-27064" y="17713"/>
                      <a:pt x="1277" y="1366"/>
                    </a:cubicBezTo>
                    <a:cubicBezTo>
                      <a:pt x="31988" y="-16348"/>
                      <a:pt x="411530" y="143939"/>
                      <a:pt x="508057" y="14774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      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    </a:t>
                </a:r>
              </a:p>
              <a:p>
                <a:pPr algn="ctr"/>
                <a:r>
                  <a:rPr lang="en-US" altLang="zh-TW" sz="1200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    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新北市政府警察局金山分局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 中角派出所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    新北市金山區濆水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7-2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號</a:t>
                </a:r>
                <a:endParaRPr lang="en-US" altLang="zh-TW" sz="12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200" dirty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     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hlinkClick r:id="rId72" action="ppaction://hlinksldjump"/>
                  </a:rPr>
                  <a:t>02)24982136</a:t>
                </a:r>
                <a:endParaRPr lang="en-US" altLang="zh-TW" sz="12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1100" dirty="0" smtClean="0">
                  <a:solidFill>
                    <a:srgbClr val="C00000"/>
                  </a:solidFill>
                </a:endParaRPr>
              </a:p>
              <a:p>
                <a:pPr algn="ctr"/>
                <a:endParaRPr lang="zh-TW" altLang="en-US" sz="11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93" name="群組 92"/>
          <p:cNvGrpSpPr/>
          <p:nvPr/>
        </p:nvGrpSpPr>
        <p:grpSpPr>
          <a:xfrm>
            <a:off x="7709136" y="3226976"/>
            <a:ext cx="1348323" cy="347839"/>
            <a:chOff x="7806705" y="3226976"/>
            <a:chExt cx="1250753" cy="347839"/>
          </a:xfrm>
        </p:grpSpPr>
        <p:sp>
          <p:nvSpPr>
            <p:cNvPr id="177" name="矩形 176"/>
            <p:cNvSpPr/>
            <p:nvPr/>
          </p:nvSpPr>
          <p:spPr>
            <a:xfrm>
              <a:off x="7950122" y="3226976"/>
              <a:ext cx="1107336" cy="323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15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itchFamily="65" charset="-120"/>
                  <a:ea typeface="標楷體" pitchFamily="65" charset="-120"/>
                </a:rPr>
                <a:t>學   校</a:t>
              </a:r>
              <a:endParaRPr lang="zh-TW" altLang="en-US" sz="15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705" y="3240873"/>
              <a:ext cx="243713" cy="33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群組 107"/>
          <p:cNvGrpSpPr/>
          <p:nvPr/>
        </p:nvGrpSpPr>
        <p:grpSpPr>
          <a:xfrm>
            <a:off x="31388" y="41198"/>
            <a:ext cx="6869742" cy="6832538"/>
            <a:chOff x="31388" y="32850"/>
            <a:chExt cx="6869742" cy="6832538"/>
          </a:xfrm>
        </p:grpSpPr>
        <p:pic>
          <p:nvPicPr>
            <p:cNvPr id="76" name="Picture 2">
              <a:hlinkClick r:id="rId75"/>
            </p:cNvPr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428" y="2709110"/>
              <a:ext cx="451854" cy="43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8" y="3879930"/>
              <a:ext cx="326481" cy="30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4">
              <a:hlinkClick r:id="rId79"/>
            </p:cNvPr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499" y="2348026"/>
              <a:ext cx="493007" cy="28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>
              <a:hlinkClick r:id="rId81"/>
            </p:cNvPr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86" y="32850"/>
              <a:ext cx="382823" cy="3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hlinkClick r:id="rId83"/>
            </p:cNvPr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448" y="6462933"/>
              <a:ext cx="400682" cy="40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7">
              <a:hlinkClick r:id="rId85"/>
            </p:cNvPr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511" y="3481185"/>
              <a:ext cx="493823" cy="52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F99394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8756"/>
            <a:ext cx="9167664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9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" y="0"/>
            <a:ext cx="9143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3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4" y="0"/>
            <a:ext cx="9166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07504" y="0"/>
            <a:ext cx="8928992" cy="6858000"/>
            <a:chOff x="5903" y="0"/>
            <a:chExt cx="9153787" cy="6858000"/>
          </a:xfrm>
        </p:grpSpPr>
        <p:pic>
          <p:nvPicPr>
            <p:cNvPr id="5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3" t="6253" r="24214" b="13060"/>
            <a:stretch/>
          </p:blipFill>
          <p:spPr bwMode="auto">
            <a:xfrm>
              <a:off x="3585481" y="0"/>
              <a:ext cx="5574209" cy="685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3" t="6253" r="24214" b="13060"/>
            <a:stretch/>
          </p:blipFill>
          <p:spPr bwMode="auto">
            <a:xfrm>
              <a:off x="5903" y="56035"/>
              <a:ext cx="5574209" cy="6801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5267" r="23636"/>
          <a:stretch/>
        </p:blipFill>
        <p:spPr bwMode="auto">
          <a:xfrm>
            <a:off x="2267744" y="1"/>
            <a:ext cx="5184576" cy="684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F99394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" y="9525"/>
            <a:ext cx="9114284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6" y="0"/>
            <a:ext cx="9175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-1752"/>
            <a:ext cx="9107487" cy="696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內容版面配置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536504" cy="3751667"/>
          </a:xfrm>
        </p:spPr>
      </p:pic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4949"/>
            <a:ext cx="4572000" cy="33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9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>
            <a:hlinkClick r:id="rId2" action="ppaction://hlinksldjump"/>
            <a:hlinkHover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pic>
        <p:nvPicPr>
          <p:cNvPr id="6" name="內容版面配置區 5">
            <a:hlinkClick r:id="rId2" action="ppaction://hlinksldjump"/>
            <a:hlinkHover r:id="" action="ppaction://hlinkshowjump?jump=firstslid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6" y="475396"/>
            <a:ext cx="7246247" cy="5663800"/>
          </a:xfrm>
        </p:spPr>
      </p:pic>
    </p:spTree>
    <p:extLst>
      <p:ext uri="{BB962C8B-B14F-4D97-AF65-F5344CB8AC3E}">
        <p14:creationId xmlns:p14="http://schemas.microsoft.com/office/powerpoint/2010/main" val="20848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3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8" y="-29915"/>
            <a:ext cx="9166498" cy="688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8" name="Picture 4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" y="23242"/>
            <a:ext cx="9112027" cy="68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1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" y="-18282"/>
            <a:ext cx="9137154" cy="68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5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2"/>
            <a:ext cx="9144000" cy="68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9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3"/>
          <a:srcRect r="-1086"/>
          <a:stretch/>
        </p:blipFill>
        <p:spPr bwMode="auto">
          <a:xfrm>
            <a:off x="179512" y="476672"/>
            <a:ext cx="8640959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24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300" r="11320" b="114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內容版面配置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300" r="11320" b="1143"/>
          <a:stretch/>
        </p:blipFill>
        <p:spPr>
          <a:xfrm>
            <a:off x="971600" y="620688"/>
            <a:ext cx="7457184" cy="5400600"/>
          </a:xfrm>
        </p:spPr>
      </p:pic>
    </p:spTree>
    <p:extLst>
      <p:ext uri="{BB962C8B-B14F-4D97-AF65-F5344CB8AC3E}">
        <p14:creationId xmlns:p14="http://schemas.microsoft.com/office/powerpoint/2010/main" val="2566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" y="0"/>
            <a:ext cx="9186222" cy="6876569"/>
          </a:xfrm>
        </p:spPr>
      </p:pic>
    </p:spTree>
    <p:extLst>
      <p:ext uri="{BB962C8B-B14F-4D97-AF65-F5344CB8AC3E}">
        <p14:creationId xmlns:p14="http://schemas.microsoft.com/office/powerpoint/2010/main" val="37539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8"/>
            <a:ext cx="9142462" cy="68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2870"/>
            <a:ext cx="9125744" cy="68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60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0" y="0"/>
            <a:ext cx="9146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7" name="Picture 3" descr="C:\Users\F99394\Desktop\1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246</Words>
  <Application>Microsoft Office PowerPoint</Application>
  <PresentationFormat>如螢幕大小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陳俊遠</dc:creator>
  <cp:lastModifiedBy>李萬居</cp:lastModifiedBy>
  <cp:revision>211</cp:revision>
  <dcterms:created xsi:type="dcterms:W3CDTF">2014-01-12T05:03:54Z</dcterms:created>
  <dcterms:modified xsi:type="dcterms:W3CDTF">2015-08-06T05:50:29Z</dcterms:modified>
</cp:coreProperties>
</file>